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68" r:id="rId11"/>
    <p:sldId id="266" r:id="rId12"/>
    <p:sldId id="269" r:id="rId13"/>
    <p:sldId id="271" r:id="rId14"/>
    <p:sldId id="272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6363-567F-411B-9619-FC3C95D0268D}" type="datetimeFigureOut">
              <a:rPr lang="en-US" smtClean="0"/>
              <a:t>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7996C-6B35-4B17-A92D-2A6BD6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1103" y="2854621"/>
            <a:ext cx="5539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Avenir Roman" charset="0"/>
                <a:ea typeface="Avenir Roman" charset="0"/>
                <a:cs typeface="Avenir Roman" charset="0"/>
              </a:rPr>
              <a:t>F</a:t>
            </a:r>
            <a:r>
              <a:rPr lang="en-US" sz="10000" dirty="0" smtClean="0">
                <a:solidFill>
                  <a:srgbClr val="EF2B00"/>
                </a:solidFill>
                <a:latin typeface="Avenir Roman" charset="0"/>
                <a:ea typeface="Avenir Roman" charset="0"/>
                <a:cs typeface="Avenir Roman" charset="0"/>
              </a:rPr>
              <a:t>U</a:t>
            </a:r>
            <a:r>
              <a:rPr lang="en-US" sz="10000" dirty="0" smtClean="0">
                <a:latin typeface="Avenir Roman" charset="0"/>
                <a:ea typeface="Avenir Roman" charset="0"/>
                <a:cs typeface="Avenir Roman" charset="0"/>
              </a:rPr>
              <a:t>T</a:t>
            </a:r>
            <a:r>
              <a:rPr lang="en-US" sz="10000" dirty="0" smtClean="0">
                <a:solidFill>
                  <a:srgbClr val="EF2B00"/>
                </a:solidFill>
                <a:latin typeface="Avenir Roman" charset="0"/>
                <a:ea typeface="Avenir Roman" charset="0"/>
                <a:cs typeface="Avenir Roman" charset="0"/>
              </a:rPr>
              <a:t>U</a:t>
            </a:r>
            <a:r>
              <a:rPr lang="en-US" sz="10000" dirty="0" smtClean="0">
                <a:latin typeface="Avenir Roman" charset="0"/>
                <a:ea typeface="Avenir Roman" charset="0"/>
                <a:cs typeface="Avenir Roman" charset="0"/>
              </a:rPr>
              <a:t>R</a:t>
            </a:r>
            <a:r>
              <a:rPr lang="en-US" sz="10000" dirty="0" smtClean="0">
                <a:solidFill>
                  <a:srgbClr val="EF2B00"/>
                </a:solidFill>
                <a:latin typeface="Avenir Roman" charset="0"/>
                <a:ea typeface="Avenir Roman" charset="0"/>
                <a:cs typeface="Avenir Roman" charset="0"/>
              </a:rPr>
              <a:t>E</a:t>
            </a:r>
            <a:endParaRPr lang="en-US" sz="10000" dirty="0">
              <a:solidFill>
                <a:srgbClr val="EF2B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1103" y="4701664"/>
            <a:ext cx="553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EF2B00"/>
                </a:solidFill>
                <a:latin typeface="Avenir Next" charset="0"/>
                <a:ea typeface="Avenir Next" charset="0"/>
                <a:cs typeface="Avenir Next" charset="0"/>
              </a:rPr>
              <a:t>PHILIPPIANS</a:t>
            </a:r>
            <a:r>
              <a:rPr lang="en-US" dirty="0" smtClean="0">
                <a:solidFill>
                  <a:srgbClr val="EF2B00"/>
                </a:solidFill>
                <a:latin typeface="Avenir Next" charset="0"/>
                <a:ea typeface="Avenir Next" charset="0"/>
                <a:cs typeface="Avenir Next" charset="0"/>
              </a:rPr>
              <a:t> 1:19-26</a:t>
            </a:r>
            <a:endParaRPr lang="en-US" dirty="0">
              <a:solidFill>
                <a:srgbClr val="EF2B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9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601275"/>
          </a:xfrm>
        </p:spPr>
        <p:txBody>
          <a:bodyPr anchor="ctr"/>
          <a:lstStyle/>
          <a:p>
            <a:r>
              <a:rPr lang="en-US" sz="7200" b="1" u="sng" dirty="0" smtClean="0">
                <a:latin typeface="Arial" charset="0"/>
                <a:ea typeface="Arial" charset="0"/>
                <a:cs typeface="Arial" charset="0"/>
              </a:rPr>
              <a:t>Desire</a:t>
            </a:r>
            <a:r>
              <a:rPr lang="en-US" sz="7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7200" b="1" u="sng" dirty="0">
                <a:latin typeface="Arial" charset="0"/>
                <a:ea typeface="Arial" charset="0"/>
                <a:cs typeface="Arial" charset="0"/>
              </a:rPr>
              <a:t>presence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 of Christ more than </a:t>
            </a:r>
            <a:r>
              <a:rPr lang="en-US" sz="7200" b="1" u="sng" dirty="0">
                <a:latin typeface="Arial" charset="0"/>
                <a:ea typeface="Arial" charset="0"/>
                <a:cs typeface="Arial" charset="0"/>
              </a:rPr>
              <a:t>anything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7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86"/>
            <a:ext cx="7886700" cy="138022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3:10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0610"/>
            <a:ext cx="7608498" cy="528799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 smtClean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4400" i="1" dirty="0" smtClean="0">
                <a:latin typeface="Arial" charset="0"/>
                <a:ea typeface="Arial" charset="0"/>
                <a:cs typeface="Arial" charset="0"/>
              </a:rPr>
              <a:t> that </a:t>
            </a:r>
            <a:r>
              <a:rPr lang="en-US" sz="4400" i="1" dirty="0">
                <a:latin typeface="Arial" charset="0"/>
                <a:ea typeface="Arial" charset="0"/>
                <a:cs typeface="Arial" charset="0"/>
              </a:rPr>
              <a:t>I may know him and the power of his resurrection, and may share his sufferings, becoming like him in his death,</a:t>
            </a:r>
            <a:endParaRPr lang="en-US" sz="44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601275"/>
          </a:xfrm>
        </p:spPr>
        <p:txBody>
          <a:bodyPr anchor="ctr"/>
          <a:lstStyle/>
          <a:p>
            <a:r>
              <a:rPr lang="en-US" sz="7200" b="1" u="sng" dirty="0" smtClean="0">
                <a:latin typeface="Arial" charset="0"/>
                <a:ea typeface="Arial" charset="0"/>
                <a:cs typeface="Arial" charset="0"/>
              </a:rPr>
              <a:t>Continue</a:t>
            </a:r>
            <a:r>
              <a:rPr lang="en-US" sz="7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7200" b="1" u="sng" dirty="0">
                <a:latin typeface="Arial" charset="0"/>
                <a:ea typeface="Arial" charset="0"/>
                <a:cs typeface="Arial" charset="0"/>
              </a:rPr>
              <a:t>strive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 to be more like </a:t>
            </a:r>
            <a:r>
              <a:rPr lang="en-US" sz="7200" b="1" u="sng" dirty="0">
                <a:latin typeface="Arial" charset="0"/>
                <a:ea typeface="Arial" charset="0"/>
                <a:cs typeface="Arial" charset="0"/>
              </a:rPr>
              <a:t>Jesus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 in everyday life.</a:t>
            </a:r>
            <a:endParaRPr lang="en-US" sz="70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86"/>
            <a:ext cx="7886700" cy="138022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1:19-26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0610"/>
            <a:ext cx="7608498" cy="528799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For I know that this will turn out for my deliverance through your prayer and the supply of the Spirit of Jesus Christ,</a:t>
            </a:r>
          </a:p>
        </p:txBody>
      </p:sp>
    </p:spTree>
    <p:extLst>
      <p:ext uri="{BB962C8B-B14F-4D97-AF65-F5344CB8AC3E}">
        <p14:creationId xmlns:p14="http://schemas.microsoft.com/office/powerpoint/2010/main" val="317459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86"/>
            <a:ext cx="7886700" cy="138022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1:19-26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0611"/>
            <a:ext cx="7608498" cy="522737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4300" i="1" dirty="0">
                <a:latin typeface="Arial" panose="020B0604020202020204" pitchFamily="34" charset="0"/>
                <a:cs typeface="Arial" panose="020B0604020202020204" pitchFamily="34" charset="0"/>
              </a:rPr>
              <a:t>according to my earnest expectation and hope that in nothing I shall be ashamed, but with all boldness, as always, so now also Christ will be magnified in my body, whether by life or by death.</a:t>
            </a:r>
            <a:endParaRPr lang="en-US" sz="43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8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86"/>
            <a:ext cx="7886700" cy="138022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1:19-26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0610"/>
            <a:ext cx="7608498" cy="528799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to me, to live is Christ, and to die is gain.</a:t>
            </a:r>
            <a:r>
              <a:rPr lang="en-US" sz="4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22 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if I live on in the flesh, this will mean fruit from my labor; yet what I shall choose I cannot tell.</a:t>
            </a:r>
            <a:endParaRPr lang="en-US" sz="4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7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86"/>
            <a:ext cx="7886700" cy="138022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1:19-26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0610"/>
            <a:ext cx="7608498" cy="528799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For I am hard-pressed between the two, having a desire to depart and be with Christ, which is far better.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24 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Nevertheless to remain in the flesh is more needful for you.</a:t>
            </a:r>
            <a:endParaRPr lang="en-US" sz="4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6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86"/>
            <a:ext cx="7886700" cy="138022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1:19-26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0610"/>
            <a:ext cx="7608498" cy="528799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And being confident of this, I know that I shall remain and continue with you all for your progress and joy of faith,</a:t>
            </a:r>
            <a:endParaRPr lang="en-US" sz="4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1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86"/>
            <a:ext cx="7886700" cy="138022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1:19-26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440610"/>
            <a:ext cx="7608498" cy="528799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that your rejoicing for me may be more abundant in Jesus Christ by my coming to you again.</a:t>
            </a:r>
            <a:endParaRPr lang="en-US" sz="4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3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601275"/>
          </a:xfrm>
        </p:spPr>
        <p:txBody>
          <a:bodyPr anchor="ctr"/>
          <a:lstStyle/>
          <a:p>
            <a:r>
              <a:rPr lang="en-US" sz="7200" b="1" u="sng" dirty="0" smtClean="0">
                <a:latin typeface="Arial" charset="0"/>
                <a:ea typeface="Arial" charset="0"/>
                <a:cs typeface="Arial" charset="0"/>
              </a:rPr>
              <a:t>Trust</a:t>
            </a:r>
            <a:r>
              <a:rPr lang="en-US" sz="7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God will use your present </a:t>
            </a:r>
            <a:r>
              <a:rPr lang="en-US" sz="7200" b="1" u="sng" dirty="0">
                <a:latin typeface="Arial" charset="0"/>
                <a:ea typeface="Arial" charset="0"/>
                <a:cs typeface="Arial" charset="0"/>
              </a:rPr>
              <a:t>circumstances</a:t>
            </a:r>
            <a:r>
              <a:rPr lang="en-US" sz="7200" b="1" dirty="0">
                <a:latin typeface="Arial" charset="0"/>
                <a:ea typeface="Arial" charset="0"/>
                <a:cs typeface="Arial" charset="0"/>
              </a:rPr>
              <a:t> for His </a:t>
            </a:r>
            <a:r>
              <a:rPr lang="en-US" sz="7200" b="1" u="sng" dirty="0" smtClean="0">
                <a:latin typeface="Arial" charset="0"/>
                <a:ea typeface="Arial" charset="0"/>
                <a:cs typeface="Arial" charset="0"/>
              </a:rPr>
              <a:t>glory</a:t>
            </a:r>
            <a:r>
              <a:rPr lang="en-US" sz="7200" b="1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7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186</Words>
  <Application>Microsoft Macintosh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Avenir Next</vt:lpstr>
      <vt:lpstr>Avenir Roman</vt:lpstr>
      <vt:lpstr>Calibri</vt:lpstr>
      <vt:lpstr>Calibri Light</vt:lpstr>
      <vt:lpstr>Arial</vt:lpstr>
      <vt:lpstr>Office Theme</vt:lpstr>
      <vt:lpstr>PowerPoint Presentation</vt:lpstr>
      <vt:lpstr>Philippians 1:19-26</vt:lpstr>
      <vt:lpstr>Philippians 1:19-26</vt:lpstr>
      <vt:lpstr>Philippians 1:19-26</vt:lpstr>
      <vt:lpstr>Philippians 1:19-26</vt:lpstr>
      <vt:lpstr>Philippians 1:19-26</vt:lpstr>
      <vt:lpstr>Philippians 1:19-26</vt:lpstr>
      <vt:lpstr>PowerPoint Presentation</vt:lpstr>
      <vt:lpstr>Trust God will use your present circumstances for His glory.</vt:lpstr>
      <vt:lpstr>PowerPoint Presentation</vt:lpstr>
      <vt:lpstr>Desire the presence of Christ more than anything.</vt:lpstr>
      <vt:lpstr>PowerPoint Presentation</vt:lpstr>
      <vt:lpstr>Philippians 3:10</vt:lpstr>
      <vt:lpstr>PowerPoint Presentation</vt:lpstr>
      <vt:lpstr>Continue to strive to be more like Jesus in everyday life.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Caven</dc:creator>
  <cp:lastModifiedBy>Roger Caven</cp:lastModifiedBy>
  <cp:revision>44</cp:revision>
  <dcterms:created xsi:type="dcterms:W3CDTF">2014-12-23T23:23:55Z</dcterms:created>
  <dcterms:modified xsi:type="dcterms:W3CDTF">2015-01-03T21:08:26Z</dcterms:modified>
</cp:coreProperties>
</file>