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70" r:id="rId5"/>
    <p:sldId id="271" r:id="rId6"/>
    <p:sldId id="272" r:id="rId7"/>
    <p:sldId id="273" r:id="rId8"/>
    <p:sldId id="274" r:id="rId9"/>
    <p:sldId id="275" r:id="rId10"/>
    <p:sldId id="276" r:id="rId11"/>
    <p:sldId id="277" r:id="rId12"/>
    <p:sldId id="258" r:id="rId13"/>
    <p:sldId id="264" r:id="rId14"/>
    <p:sldId id="267" r:id="rId15"/>
    <p:sldId id="265" r:id="rId16"/>
    <p:sldId id="268" r:id="rId17"/>
    <p:sldId id="282" r:id="rId18"/>
    <p:sldId id="283" r:id="rId19"/>
    <p:sldId id="278" r:id="rId20"/>
    <p:sldId id="281" r:id="rId21"/>
    <p:sldId id="284" r:id="rId22"/>
    <p:sldId id="285" r:id="rId23"/>
    <p:sldId id="286" r:id="rId24"/>
    <p:sldId id="279" r:id="rId25"/>
    <p:sldId id="280" r:id="rId26"/>
    <p:sldId id="287"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1310"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C3D1B6-6F34-4B4D-8E58-D920BA3E299B}" type="datetimeFigureOut">
              <a:rPr lang="en-US" smtClean="0"/>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4E219-DCE0-462D-B8D1-C2B7FA51C889}" type="slidenum">
              <a:rPr lang="en-US" smtClean="0"/>
              <a:t>‹#›</a:t>
            </a:fld>
            <a:endParaRPr lang="en-US"/>
          </a:p>
        </p:txBody>
      </p:sp>
    </p:spTree>
    <p:extLst>
      <p:ext uri="{BB962C8B-B14F-4D97-AF65-F5344CB8AC3E}">
        <p14:creationId xmlns:p14="http://schemas.microsoft.com/office/powerpoint/2010/main" val="57352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C3D1B6-6F34-4B4D-8E58-D920BA3E299B}" type="datetimeFigureOut">
              <a:rPr lang="en-US" smtClean="0"/>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4E219-DCE0-462D-B8D1-C2B7FA51C889}" type="slidenum">
              <a:rPr lang="en-US" smtClean="0"/>
              <a:t>‹#›</a:t>
            </a:fld>
            <a:endParaRPr lang="en-US"/>
          </a:p>
        </p:txBody>
      </p:sp>
    </p:spTree>
    <p:extLst>
      <p:ext uri="{BB962C8B-B14F-4D97-AF65-F5344CB8AC3E}">
        <p14:creationId xmlns:p14="http://schemas.microsoft.com/office/powerpoint/2010/main" val="393010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C3D1B6-6F34-4B4D-8E58-D920BA3E299B}" type="datetimeFigureOut">
              <a:rPr lang="en-US" smtClean="0"/>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4E219-DCE0-462D-B8D1-C2B7FA51C889}" type="slidenum">
              <a:rPr lang="en-US" smtClean="0"/>
              <a:t>‹#›</a:t>
            </a:fld>
            <a:endParaRPr lang="en-US"/>
          </a:p>
        </p:txBody>
      </p:sp>
    </p:spTree>
    <p:extLst>
      <p:ext uri="{BB962C8B-B14F-4D97-AF65-F5344CB8AC3E}">
        <p14:creationId xmlns:p14="http://schemas.microsoft.com/office/powerpoint/2010/main" val="289138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C3D1B6-6F34-4B4D-8E58-D920BA3E299B}" type="datetimeFigureOut">
              <a:rPr lang="en-US" smtClean="0"/>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4E219-DCE0-462D-B8D1-C2B7FA51C889}" type="slidenum">
              <a:rPr lang="en-US" smtClean="0"/>
              <a:t>‹#›</a:t>
            </a:fld>
            <a:endParaRPr lang="en-US"/>
          </a:p>
        </p:txBody>
      </p:sp>
    </p:spTree>
    <p:extLst>
      <p:ext uri="{BB962C8B-B14F-4D97-AF65-F5344CB8AC3E}">
        <p14:creationId xmlns:p14="http://schemas.microsoft.com/office/powerpoint/2010/main" val="113174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C3D1B6-6F34-4B4D-8E58-D920BA3E299B}" type="datetimeFigureOut">
              <a:rPr lang="en-US" smtClean="0"/>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4E219-DCE0-462D-B8D1-C2B7FA51C889}" type="slidenum">
              <a:rPr lang="en-US" smtClean="0"/>
              <a:t>‹#›</a:t>
            </a:fld>
            <a:endParaRPr lang="en-US"/>
          </a:p>
        </p:txBody>
      </p:sp>
    </p:spTree>
    <p:extLst>
      <p:ext uri="{BB962C8B-B14F-4D97-AF65-F5344CB8AC3E}">
        <p14:creationId xmlns:p14="http://schemas.microsoft.com/office/powerpoint/2010/main" val="388576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C3D1B6-6F34-4B4D-8E58-D920BA3E299B}" type="datetimeFigureOut">
              <a:rPr lang="en-US" smtClean="0"/>
              <a:t>12/20/2014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4E219-DCE0-462D-B8D1-C2B7FA51C889}" type="slidenum">
              <a:rPr lang="en-US" smtClean="0"/>
              <a:t>‹#›</a:t>
            </a:fld>
            <a:endParaRPr lang="en-US"/>
          </a:p>
        </p:txBody>
      </p:sp>
    </p:spTree>
    <p:extLst>
      <p:ext uri="{BB962C8B-B14F-4D97-AF65-F5344CB8AC3E}">
        <p14:creationId xmlns:p14="http://schemas.microsoft.com/office/powerpoint/2010/main" val="301715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C3D1B6-6F34-4B4D-8E58-D920BA3E299B}" type="datetimeFigureOut">
              <a:rPr lang="en-US" smtClean="0"/>
              <a:t>12/20/2014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24E219-DCE0-462D-B8D1-C2B7FA51C889}" type="slidenum">
              <a:rPr lang="en-US" smtClean="0"/>
              <a:t>‹#›</a:t>
            </a:fld>
            <a:endParaRPr lang="en-US"/>
          </a:p>
        </p:txBody>
      </p:sp>
    </p:spTree>
    <p:extLst>
      <p:ext uri="{BB962C8B-B14F-4D97-AF65-F5344CB8AC3E}">
        <p14:creationId xmlns:p14="http://schemas.microsoft.com/office/powerpoint/2010/main" val="280190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C3D1B6-6F34-4B4D-8E58-D920BA3E299B}" type="datetimeFigureOut">
              <a:rPr lang="en-US" smtClean="0"/>
              <a:t>12/20/2014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24E219-DCE0-462D-B8D1-C2B7FA51C889}" type="slidenum">
              <a:rPr lang="en-US" smtClean="0"/>
              <a:t>‹#›</a:t>
            </a:fld>
            <a:endParaRPr lang="en-US"/>
          </a:p>
        </p:txBody>
      </p:sp>
    </p:spTree>
    <p:extLst>
      <p:ext uri="{BB962C8B-B14F-4D97-AF65-F5344CB8AC3E}">
        <p14:creationId xmlns:p14="http://schemas.microsoft.com/office/powerpoint/2010/main" val="290331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3D1B6-6F34-4B4D-8E58-D920BA3E299B}" type="datetimeFigureOut">
              <a:rPr lang="en-US" smtClean="0"/>
              <a:t>12/20/2014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24E219-DCE0-462D-B8D1-C2B7FA51C889}" type="slidenum">
              <a:rPr lang="en-US" smtClean="0"/>
              <a:t>‹#›</a:t>
            </a:fld>
            <a:endParaRPr lang="en-US"/>
          </a:p>
        </p:txBody>
      </p:sp>
    </p:spTree>
    <p:extLst>
      <p:ext uri="{BB962C8B-B14F-4D97-AF65-F5344CB8AC3E}">
        <p14:creationId xmlns:p14="http://schemas.microsoft.com/office/powerpoint/2010/main" val="1754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3D1B6-6F34-4B4D-8E58-D920BA3E299B}" type="datetimeFigureOut">
              <a:rPr lang="en-US" smtClean="0"/>
              <a:t>12/20/2014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4E219-DCE0-462D-B8D1-C2B7FA51C889}" type="slidenum">
              <a:rPr lang="en-US" smtClean="0"/>
              <a:t>‹#›</a:t>
            </a:fld>
            <a:endParaRPr lang="en-US"/>
          </a:p>
        </p:txBody>
      </p:sp>
    </p:spTree>
    <p:extLst>
      <p:ext uri="{BB962C8B-B14F-4D97-AF65-F5344CB8AC3E}">
        <p14:creationId xmlns:p14="http://schemas.microsoft.com/office/powerpoint/2010/main" val="74681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3D1B6-6F34-4B4D-8E58-D920BA3E299B}" type="datetimeFigureOut">
              <a:rPr lang="en-US" smtClean="0"/>
              <a:t>12/20/2014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4E219-DCE0-462D-B8D1-C2B7FA51C889}" type="slidenum">
              <a:rPr lang="en-US" smtClean="0"/>
              <a:t>‹#›</a:t>
            </a:fld>
            <a:endParaRPr lang="en-US"/>
          </a:p>
        </p:txBody>
      </p:sp>
    </p:spTree>
    <p:extLst>
      <p:ext uri="{BB962C8B-B14F-4D97-AF65-F5344CB8AC3E}">
        <p14:creationId xmlns:p14="http://schemas.microsoft.com/office/powerpoint/2010/main" val="253306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3D1B6-6F34-4B4D-8E58-D920BA3E299B}" type="datetimeFigureOut">
              <a:rPr lang="en-US" smtClean="0"/>
              <a:t>12/20/2014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4E219-DCE0-462D-B8D1-C2B7FA51C889}" type="slidenum">
              <a:rPr lang="en-US" smtClean="0"/>
              <a:t>‹#›</a:t>
            </a:fld>
            <a:endParaRPr lang="en-US"/>
          </a:p>
        </p:txBody>
      </p:sp>
    </p:spTree>
    <p:extLst>
      <p:ext uri="{BB962C8B-B14F-4D97-AF65-F5344CB8AC3E}">
        <p14:creationId xmlns:p14="http://schemas.microsoft.com/office/powerpoint/2010/main" val="2014041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469"/>
            <a:ext cx="7886700" cy="1058230"/>
          </a:xfrm>
        </p:spPr>
        <p:txBody>
          <a:bodyPr/>
          <a:lstStyle/>
          <a:p>
            <a:pPr algn="ct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Luke 2:1-14</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263" y="1207699"/>
            <a:ext cx="8988725" cy="5080958"/>
          </a:xfrm>
        </p:spPr>
        <p:txBody>
          <a:bodyPr>
            <a:normAutofit fontScale="92500"/>
          </a:bodyPr>
          <a:lstStyle/>
          <a:p>
            <a:pPr marL="0" marR="0" indent="0" algn="ctr">
              <a:lnSpc>
                <a:spcPct val="115000"/>
              </a:lnSpc>
              <a:spcBef>
                <a:spcPts val="0"/>
              </a:spcBef>
              <a:spcAft>
                <a:spcPts val="1000"/>
              </a:spcAft>
              <a:buNone/>
            </a:pP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there is born to you this day in the city of David a Savior, who is Christ the Lord. </a:t>
            </a: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this will be the sign to you: You will find a Babe wrapped in swaddling cloths, lying in a manger</a:t>
            </a:r>
            <a:r>
              <a:rPr lang="en-US" sz="48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797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469"/>
            <a:ext cx="7886700" cy="1058230"/>
          </a:xfrm>
        </p:spPr>
        <p:txBody>
          <a:bodyPr/>
          <a:lstStyle/>
          <a:p>
            <a:pPr algn="ct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Luke 2:1-14</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263" y="1207699"/>
            <a:ext cx="8988725" cy="5080958"/>
          </a:xfrm>
        </p:spPr>
        <p:txBody>
          <a:bodyPr>
            <a:noAutofit/>
          </a:bodyPr>
          <a:lstStyle/>
          <a:p>
            <a:pPr marL="0" marR="0" indent="0" algn="ctr">
              <a:lnSpc>
                <a:spcPct val="115000"/>
              </a:lnSpc>
              <a:spcBef>
                <a:spcPts val="0"/>
              </a:spcBef>
              <a:spcAft>
                <a:spcPts val="1000"/>
              </a:spcAft>
              <a:buNone/>
            </a:pP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suddenly there was with the angel a multitude of the heavenly host praising God and saying:</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“Glory to God in the highest,</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on earth peace, goodwill toward men</a:t>
            </a:r>
            <a:r>
              <a:rPr lang="en-US" sz="48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10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8125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5200"/>
            <a:ext cx="7772400" cy="2387600"/>
          </a:xfrm>
        </p:spPr>
        <p:txBody>
          <a:bodyPr anchor="ctr">
            <a:normAutofit fontScale="90000"/>
          </a:bodyPr>
          <a:lstStyle/>
          <a:p>
            <a:r>
              <a:rPr lang="en-US" sz="7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Two Great Purposes for Christmas: </a:t>
            </a:r>
            <a:br>
              <a:rPr lang="en-US" sz="7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7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God’s </a:t>
            </a:r>
            <a:r>
              <a:rPr lang="en-US" sz="7200"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Glory</a:t>
            </a:r>
            <a:r>
              <a:rPr lang="en-US" sz="7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7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7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Our </a:t>
            </a:r>
            <a:r>
              <a:rPr lang="en-US" sz="7200"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Peace</a:t>
            </a:r>
            <a:endParaRPr lang="en-US" sz="7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61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221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5200"/>
            <a:ext cx="7772400" cy="2387600"/>
          </a:xfrm>
        </p:spPr>
        <p:txBody>
          <a:bodyPr anchor="ctr">
            <a:normAutofit/>
          </a:bodyPr>
          <a:lstStyle/>
          <a:p>
            <a:r>
              <a:rPr lang="en-US" sz="7200"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Peace</a:t>
            </a:r>
            <a:r>
              <a:rPr lang="en-US" sz="7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with </a:t>
            </a:r>
            <a:r>
              <a:rPr lang="en-US" sz="7200"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a:t>
            </a:r>
            <a:endParaRPr lang="en-US" sz="72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964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4647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469"/>
            <a:ext cx="7886700" cy="1058230"/>
          </a:xfrm>
        </p:spPr>
        <p:txBody>
          <a:bodyPr/>
          <a:lstStyle/>
          <a:p>
            <a:pPr algn="ct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5:1</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263" y="1207699"/>
            <a:ext cx="8988725" cy="5080958"/>
          </a:xfrm>
        </p:spPr>
        <p:txBody>
          <a:bodyPr>
            <a:noAutofit/>
          </a:bodyPr>
          <a:lstStyle/>
          <a:p>
            <a:pPr marL="0" marR="0" indent="0" algn="ctr">
              <a:lnSpc>
                <a:spcPct val="115000"/>
              </a:lnSpc>
              <a:spcBef>
                <a:spcPts val="0"/>
              </a:spcBef>
              <a:spcAft>
                <a:spcPts val="1000"/>
              </a:spcAft>
              <a:buNone/>
            </a:pP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Therefore, since we have been justified by faith, we have peace with God through our Lord Jesus Christ</a:t>
            </a:r>
            <a:r>
              <a:rPr lang="en-US" sz="48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3435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6396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5200"/>
            <a:ext cx="7772400" cy="2387600"/>
          </a:xfrm>
        </p:spPr>
        <p:txBody>
          <a:bodyPr anchor="ctr">
            <a:normAutofit/>
          </a:bodyPr>
          <a:lstStyle/>
          <a:p>
            <a:r>
              <a:rPr lang="en-US" sz="7200"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Peace</a:t>
            </a:r>
            <a:r>
              <a:rPr lang="en-US" sz="7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with </a:t>
            </a:r>
            <a:r>
              <a:rPr lang="en-US" sz="7200"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Yourself</a:t>
            </a:r>
            <a:endParaRPr lang="en-US" sz="72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102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469"/>
            <a:ext cx="7886700" cy="1058230"/>
          </a:xfrm>
        </p:spPr>
        <p:txBody>
          <a:bodyPr/>
          <a:lstStyle/>
          <a:p>
            <a:pPr algn="ct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Luke 2:1-14</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263" y="1207699"/>
            <a:ext cx="8988725" cy="5080958"/>
          </a:xfrm>
        </p:spPr>
        <p:txBody>
          <a:bodyPr>
            <a:normAutofit/>
          </a:bodyPr>
          <a:lstStyle/>
          <a:p>
            <a:pPr marL="0" marR="0" indent="0" algn="ctr">
              <a:lnSpc>
                <a:spcPct val="115000"/>
              </a:lnSpc>
              <a:spcBef>
                <a:spcPts val="0"/>
              </a:spcBef>
              <a:spcAft>
                <a:spcPts val="1000"/>
              </a:spcAft>
              <a:buNone/>
            </a:pP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it came to pass in those days that a decree went out from Caesar Augustus that all the world should be registered</a:t>
            </a:r>
            <a:r>
              <a:rPr lang="en-US" sz="48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43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6824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469"/>
            <a:ext cx="7886700" cy="1058230"/>
          </a:xfrm>
        </p:spPr>
        <p:txBody>
          <a:bodyPr/>
          <a:lstStyle/>
          <a:p>
            <a:pPr algn="ct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Philippians 4:6-7</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263" y="1207699"/>
            <a:ext cx="8988725" cy="5080958"/>
          </a:xfrm>
        </p:spPr>
        <p:txBody>
          <a:bodyPr>
            <a:noAutofit/>
          </a:bodyPr>
          <a:lstStyle/>
          <a:p>
            <a:pPr marL="0" marR="0" indent="0" algn="ctr">
              <a:lnSpc>
                <a:spcPct val="115000"/>
              </a:lnSpc>
              <a:spcBef>
                <a:spcPts val="0"/>
              </a:spcBef>
              <a:spcAft>
                <a:spcPts val="1000"/>
              </a:spcAft>
              <a:buNone/>
            </a:pP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 not be anxious about anything, but in everything by prayer and supplication with thanksgiving let your requests be made known to God</a:t>
            </a:r>
            <a:r>
              <a:rPr lang="en-US" sz="48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910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469"/>
            <a:ext cx="7886700" cy="1058230"/>
          </a:xfrm>
        </p:spPr>
        <p:txBody>
          <a:bodyPr/>
          <a:lstStyle/>
          <a:p>
            <a:pPr algn="ct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Philippians 4:6-7</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263" y="1207699"/>
            <a:ext cx="8988725" cy="5080958"/>
          </a:xfrm>
        </p:spPr>
        <p:txBody>
          <a:bodyPr>
            <a:noAutofit/>
          </a:bodyPr>
          <a:lstStyle/>
          <a:p>
            <a:pPr marL="0" marR="0" indent="0" algn="ctr">
              <a:lnSpc>
                <a:spcPct val="115000"/>
              </a:lnSpc>
              <a:spcBef>
                <a:spcPts val="0"/>
              </a:spcBef>
              <a:spcAft>
                <a:spcPts val="1000"/>
              </a:spcAft>
              <a:buNone/>
            </a:pP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the peace of God, which surpasses all understanding, will guard your hearts and your minds in Christ Jesus</a:t>
            </a:r>
            <a:r>
              <a:rPr lang="en-US" sz="48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2309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76862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5200"/>
            <a:ext cx="7772400" cy="2387600"/>
          </a:xfrm>
        </p:spPr>
        <p:txBody>
          <a:bodyPr anchor="ctr">
            <a:normAutofit/>
          </a:bodyPr>
          <a:lstStyle/>
          <a:p>
            <a:r>
              <a:rPr lang="en-US" sz="7200"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Peace</a:t>
            </a:r>
            <a:r>
              <a:rPr lang="en-US" sz="7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with </a:t>
            </a:r>
            <a:r>
              <a:rPr lang="en-US" sz="7200"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Others</a:t>
            </a:r>
            <a:endParaRPr lang="en-US" sz="72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85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65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469"/>
            <a:ext cx="7886700" cy="1058230"/>
          </a:xfrm>
        </p:spPr>
        <p:txBody>
          <a:bodyPr/>
          <a:lstStyle/>
          <a:p>
            <a:pPr algn="ct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12:18</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263" y="1207699"/>
            <a:ext cx="8988725" cy="5080958"/>
          </a:xfrm>
        </p:spPr>
        <p:txBody>
          <a:bodyPr>
            <a:noAutofit/>
          </a:bodyPr>
          <a:lstStyle/>
          <a:p>
            <a:pPr marL="0" marR="0" indent="0" algn="ctr">
              <a:lnSpc>
                <a:spcPct val="115000"/>
              </a:lnSpc>
              <a:spcBef>
                <a:spcPts val="0"/>
              </a:spcBef>
              <a:spcAft>
                <a:spcPts val="1000"/>
              </a:spcAft>
              <a:buNone/>
            </a:pP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possible, so far as it depends on you, live peaceably with all</a:t>
            </a:r>
            <a:r>
              <a:rPr lang="en-US" sz="48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3154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80144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469"/>
            <a:ext cx="7886700" cy="1058230"/>
          </a:xfrm>
        </p:spPr>
        <p:txBody>
          <a:bodyPr/>
          <a:lstStyle/>
          <a:p>
            <a:pPr algn="ct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Luke 2:1-14</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263" y="1207699"/>
            <a:ext cx="8988725" cy="5080958"/>
          </a:xfrm>
        </p:spPr>
        <p:txBody>
          <a:bodyPr>
            <a:normAutofit/>
          </a:bodyPr>
          <a:lstStyle/>
          <a:p>
            <a:pPr marL="0" marR="0" indent="0" algn="ctr">
              <a:lnSpc>
                <a:spcPct val="115000"/>
              </a:lnSpc>
              <a:spcBef>
                <a:spcPts val="0"/>
              </a:spcBef>
              <a:spcAft>
                <a:spcPts val="1000"/>
              </a:spcAft>
              <a:buNone/>
            </a:pP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census first took place while </a:t>
            </a:r>
            <a:r>
              <a:rPr lang="en-US" sz="4800" i="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Quirinius</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was governing Syria. </a:t>
            </a: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all went to be registered, everyone to his own city</a:t>
            </a:r>
            <a:r>
              <a:rPr lang="en-US" sz="48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50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469"/>
            <a:ext cx="7886700" cy="1058230"/>
          </a:xfrm>
        </p:spPr>
        <p:txBody>
          <a:bodyPr/>
          <a:lstStyle/>
          <a:p>
            <a:pPr algn="ct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Luke 2:1-14</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263" y="1207699"/>
            <a:ext cx="8988725" cy="5080958"/>
          </a:xfrm>
        </p:spPr>
        <p:txBody>
          <a:bodyPr>
            <a:noAutofit/>
          </a:bodyPr>
          <a:lstStyle/>
          <a:p>
            <a:pPr marL="0" marR="0" indent="0" algn="ctr">
              <a:lnSpc>
                <a:spcPct val="115000"/>
              </a:lnSpc>
              <a:spcBef>
                <a:spcPts val="0"/>
              </a:spcBef>
              <a:spcAft>
                <a:spcPts val="1000"/>
              </a:spcAft>
              <a:buNone/>
            </a:pP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Joseph also went up from Galilee, out of the city of Nazareth, into Judea, to the city of David, which is called Bethlehem, because he was of the house and lineage of David</a:t>
            </a:r>
            <a:r>
              <a:rPr lang="en-US" sz="48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49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469"/>
            <a:ext cx="7886700" cy="1058230"/>
          </a:xfrm>
        </p:spPr>
        <p:txBody>
          <a:bodyPr/>
          <a:lstStyle/>
          <a:p>
            <a:pPr algn="ct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Luke 2:1-14</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263" y="1207699"/>
            <a:ext cx="8988725" cy="5080958"/>
          </a:xfrm>
        </p:spPr>
        <p:txBody>
          <a:bodyPr>
            <a:noAutofit/>
          </a:bodyPr>
          <a:lstStyle/>
          <a:p>
            <a:pPr marL="0" marR="0" indent="0" algn="ctr">
              <a:lnSpc>
                <a:spcPct val="115000"/>
              </a:lnSpc>
              <a:spcBef>
                <a:spcPts val="0"/>
              </a:spcBef>
              <a:spcAft>
                <a:spcPts val="1000"/>
              </a:spcAft>
              <a:buNone/>
            </a:pP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be registered with Mary, his betrothed wife, who was with child. </a:t>
            </a: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it was, that while they were there, the days were completed for her to be delivered</a:t>
            </a:r>
            <a:r>
              <a:rPr lang="en-US" sz="48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012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469"/>
            <a:ext cx="7886700" cy="1058230"/>
          </a:xfrm>
        </p:spPr>
        <p:txBody>
          <a:bodyPr/>
          <a:lstStyle/>
          <a:p>
            <a:pPr algn="ct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Luke 2:1-14</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263" y="1207699"/>
            <a:ext cx="8988725" cy="5080958"/>
          </a:xfrm>
        </p:spPr>
        <p:txBody>
          <a:bodyPr>
            <a:noAutofit/>
          </a:bodyPr>
          <a:lstStyle/>
          <a:p>
            <a:pPr marL="0" marR="0" indent="0" algn="ctr">
              <a:lnSpc>
                <a:spcPct val="115000"/>
              </a:lnSpc>
              <a:spcBef>
                <a:spcPts val="0"/>
              </a:spcBef>
              <a:spcAft>
                <a:spcPts val="1000"/>
              </a:spcAft>
              <a:buNone/>
            </a:pP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she brought forth her firstborn Son, and wrapped Him in swaddling cloths, and laid Him in a manger, because there was no room for them in the inn</a:t>
            </a:r>
            <a:r>
              <a:rPr lang="en-US" sz="48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00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469"/>
            <a:ext cx="7886700" cy="1058230"/>
          </a:xfrm>
        </p:spPr>
        <p:txBody>
          <a:bodyPr/>
          <a:lstStyle/>
          <a:p>
            <a:pPr algn="ct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Luke 2:1-14</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263" y="1207699"/>
            <a:ext cx="8988725" cy="5080958"/>
          </a:xfrm>
        </p:spPr>
        <p:txBody>
          <a:bodyPr>
            <a:noAutofit/>
          </a:bodyPr>
          <a:lstStyle/>
          <a:p>
            <a:pPr marL="0" marR="0" indent="0" algn="ctr">
              <a:lnSpc>
                <a:spcPct val="115000"/>
              </a:lnSpc>
              <a:spcBef>
                <a:spcPts val="0"/>
              </a:spcBef>
              <a:spcAft>
                <a:spcPts val="1000"/>
              </a:spcAft>
              <a:buNone/>
            </a:pP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Now there were in the same country shepherds living out in the fields, keeping watch over their flock by night</a:t>
            </a:r>
            <a:r>
              <a:rPr lang="en-US" sz="48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1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469"/>
            <a:ext cx="7886700" cy="1058230"/>
          </a:xfrm>
        </p:spPr>
        <p:txBody>
          <a:bodyPr/>
          <a:lstStyle/>
          <a:p>
            <a:pPr algn="ct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Luke 2:1-14</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263" y="1207699"/>
            <a:ext cx="8988725" cy="5080958"/>
          </a:xfrm>
        </p:spPr>
        <p:txBody>
          <a:bodyPr>
            <a:noAutofit/>
          </a:bodyPr>
          <a:lstStyle/>
          <a:p>
            <a:pPr marL="0" marR="0" indent="0" algn="ctr">
              <a:lnSpc>
                <a:spcPct val="115000"/>
              </a:lnSpc>
              <a:spcBef>
                <a:spcPts val="0"/>
              </a:spcBef>
              <a:spcAft>
                <a:spcPts val="1000"/>
              </a:spcAft>
              <a:buNone/>
            </a:pP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behold, an angel of the Lord stood before them, and the glory of the Lord shone around them, and they were greatly afraid</a:t>
            </a:r>
            <a:r>
              <a:rPr lang="en-US" sz="48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27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469"/>
            <a:ext cx="7886700" cy="1058230"/>
          </a:xfrm>
        </p:spPr>
        <p:txBody>
          <a:bodyPr/>
          <a:lstStyle/>
          <a:p>
            <a:pPr algn="ctr"/>
            <a:r>
              <a:rPr lang="en-US"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Luke 2:1-14</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263" y="1207699"/>
            <a:ext cx="8988725" cy="5080958"/>
          </a:xfrm>
        </p:spPr>
        <p:txBody>
          <a:bodyPr>
            <a:noAutofit/>
          </a:bodyPr>
          <a:lstStyle/>
          <a:p>
            <a:pPr marL="0" marR="0" indent="0" algn="ctr">
              <a:lnSpc>
                <a:spcPct val="115000"/>
              </a:lnSpc>
              <a:spcBef>
                <a:spcPts val="0"/>
              </a:spcBef>
              <a:spcAft>
                <a:spcPts val="1000"/>
              </a:spcAft>
              <a:buNone/>
            </a:pPr>
            <a:r>
              <a:rPr lang="en-US" sz="44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the angel said to them, “Do not be afraid, for behold, I bring you good tidings of great joy which will be to all people</a:t>
            </a:r>
            <a:r>
              <a:rPr lang="en-US" sz="48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00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TotalTime>
  <Words>462</Words>
  <Application>Microsoft Office PowerPoint</Application>
  <PresentationFormat>On-screen Show (4:3)</PresentationFormat>
  <Paragraphs>32</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Luke 2:1-14</vt:lpstr>
      <vt:lpstr>Luke 2:1-14</vt:lpstr>
      <vt:lpstr>Luke 2:1-14</vt:lpstr>
      <vt:lpstr>Luke 2:1-14</vt:lpstr>
      <vt:lpstr>Luke 2:1-14</vt:lpstr>
      <vt:lpstr>Luke 2:1-14</vt:lpstr>
      <vt:lpstr>Luke 2:1-14</vt:lpstr>
      <vt:lpstr>Luke 2:1-14</vt:lpstr>
      <vt:lpstr>Luke 2:1-14</vt:lpstr>
      <vt:lpstr>Luke 2:1-14</vt:lpstr>
      <vt:lpstr>PowerPoint Presentation</vt:lpstr>
      <vt:lpstr>Two Great Purposes for Christmas:  God’s Glory  and Our Peace</vt:lpstr>
      <vt:lpstr>PowerPoint Presentation</vt:lpstr>
      <vt:lpstr>Peace with God</vt:lpstr>
      <vt:lpstr>PowerPoint Presentation</vt:lpstr>
      <vt:lpstr>Romans 5:1</vt:lpstr>
      <vt:lpstr>PowerPoint Presentation</vt:lpstr>
      <vt:lpstr>Peace with Yourself</vt:lpstr>
      <vt:lpstr>PowerPoint Presentation</vt:lpstr>
      <vt:lpstr>Philippians 4:6-7</vt:lpstr>
      <vt:lpstr>Philippians 4:6-7</vt:lpstr>
      <vt:lpstr>PowerPoint Presentation</vt:lpstr>
      <vt:lpstr>Peace with Others</vt:lpstr>
      <vt:lpstr>PowerPoint Presentation</vt:lpstr>
      <vt:lpstr>Romans 12:18</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Caven</dc:creator>
  <cp:lastModifiedBy>Roger Caven</cp:lastModifiedBy>
  <cp:revision>16</cp:revision>
  <dcterms:created xsi:type="dcterms:W3CDTF">2014-12-03T17:21:26Z</dcterms:created>
  <dcterms:modified xsi:type="dcterms:W3CDTF">2014-12-21T02:44:38Z</dcterms:modified>
</cp:coreProperties>
</file>