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58" r:id="rId18"/>
    <p:sldId id="260" r:id="rId19"/>
    <p:sldId id="287" r:id="rId20"/>
    <p:sldId id="286" r:id="rId21"/>
    <p:sldId id="288" r:id="rId22"/>
    <p:sldId id="263" r:id="rId23"/>
    <p:sldId id="270" r:id="rId24"/>
    <p:sldId id="290" r:id="rId25"/>
    <p:sldId id="289" r:id="rId26"/>
    <p:sldId id="264" r:id="rId27"/>
    <p:sldId id="271" r:id="rId28"/>
    <p:sldId id="26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1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671E-0149-4150-9179-DB0E40168B49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D101-1B3C-464C-9F3A-3A69D429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2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671E-0149-4150-9179-DB0E40168B49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D101-1B3C-464C-9F3A-3A69D429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8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671E-0149-4150-9179-DB0E40168B49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D101-1B3C-464C-9F3A-3A69D429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3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671E-0149-4150-9179-DB0E40168B49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D101-1B3C-464C-9F3A-3A69D429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4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671E-0149-4150-9179-DB0E40168B49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D101-1B3C-464C-9F3A-3A69D429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6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671E-0149-4150-9179-DB0E40168B49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D101-1B3C-464C-9F3A-3A69D429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47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671E-0149-4150-9179-DB0E40168B49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D101-1B3C-464C-9F3A-3A69D429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5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671E-0149-4150-9179-DB0E40168B49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D101-1B3C-464C-9F3A-3A69D429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9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671E-0149-4150-9179-DB0E40168B49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D101-1B3C-464C-9F3A-3A69D429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1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671E-0149-4150-9179-DB0E40168B49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D101-1B3C-464C-9F3A-3A69D429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61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671E-0149-4150-9179-DB0E40168B49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D101-1B3C-464C-9F3A-3A69D429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4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2671E-0149-4150-9179-DB0E40168B49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DD101-1B3C-464C-9F3A-3A69D429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9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7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9563"/>
            <a:ext cx="7886700" cy="111280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25:31-46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434" y="1492372"/>
            <a:ext cx="6892506" cy="5132716"/>
          </a:xfrm>
        </p:spPr>
        <p:txBody>
          <a:bodyPr>
            <a:normAutofit fontScale="92500" lnSpcReduction="10000"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48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  <a:t>And the King will answer and say to them, ‘Assuredly, I say to you, inasmuch as you did it to one of the least of these My brethren, you did it to Me.’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i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05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9563"/>
            <a:ext cx="7886700" cy="111280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25:31-46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434" y="1492372"/>
            <a:ext cx="6892506" cy="5132716"/>
          </a:xfrm>
        </p:spPr>
        <p:txBody>
          <a:bodyPr>
            <a:normAutofit lnSpcReduction="10000"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4800" i="1" baseline="30000" dirty="0">
                <a:latin typeface="Calibri" panose="020F0502020204030204" pitchFamily="34" charset="0"/>
              </a:rPr>
              <a:t>41</a:t>
            </a:r>
            <a:r>
              <a:rPr lang="en-US" sz="4400" i="1" dirty="0">
                <a:latin typeface="Calibri" panose="020F0502020204030204" pitchFamily="34" charset="0"/>
              </a:rPr>
              <a:t> </a:t>
            </a:r>
            <a:r>
              <a:rPr lang="en-US" sz="4800" i="1" dirty="0">
                <a:latin typeface="Calibri" panose="020F0502020204030204" pitchFamily="34" charset="0"/>
              </a:rPr>
              <a:t>“Then He will also say to those on the left hand, ‘Depart from Me, you cursed, into the everlasting fire prepared for the devil and his angels:</a:t>
            </a:r>
            <a:r>
              <a:rPr lang="en-US" sz="4400" i="1" dirty="0">
                <a:latin typeface="Calibri" panose="020F0502020204030204" pitchFamily="34" charset="0"/>
              </a:rPr>
              <a:t> </a:t>
            </a:r>
            <a:endParaRPr lang="en-US" sz="4400" i="1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38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9563"/>
            <a:ext cx="7886700" cy="111280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25:31-46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434" y="1492372"/>
            <a:ext cx="6892506" cy="5132716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4800" i="1" baseline="30000" dirty="0">
                <a:latin typeface="Calibri" panose="020F0502020204030204" pitchFamily="34" charset="0"/>
              </a:rPr>
              <a:t>42</a:t>
            </a:r>
            <a:r>
              <a:rPr lang="en-US" sz="4400" i="1" dirty="0">
                <a:latin typeface="Calibri" panose="020F0502020204030204" pitchFamily="34" charset="0"/>
              </a:rPr>
              <a:t> </a:t>
            </a:r>
            <a:r>
              <a:rPr lang="en-US" sz="4800" i="1" dirty="0">
                <a:latin typeface="Calibri" panose="020F0502020204030204" pitchFamily="34" charset="0"/>
              </a:rPr>
              <a:t>for I was hungry and you gave Me no food; I was thirsty and you gave Me no drink;</a:t>
            </a:r>
            <a:r>
              <a:rPr lang="en-US" sz="4400" i="1" dirty="0">
                <a:latin typeface="Calibri" panose="020F0502020204030204" pitchFamily="34" charset="0"/>
              </a:rPr>
              <a:t> </a:t>
            </a:r>
            <a:endParaRPr lang="en-US" sz="4400" i="1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40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9563"/>
            <a:ext cx="7886700" cy="111280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25:31-46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434" y="1492372"/>
            <a:ext cx="6892506" cy="5132716"/>
          </a:xfrm>
        </p:spPr>
        <p:txBody>
          <a:bodyPr>
            <a:normAutofit lnSpcReduction="10000"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48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  <a:t>I was a stranger and you did not take Me in, naked and you did not clothe Me, sick and in prison and you did not visit Me.’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i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00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9563"/>
            <a:ext cx="7886700" cy="111280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25:31-46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434" y="1492372"/>
            <a:ext cx="6892506" cy="5132716"/>
          </a:xfrm>
        </p:spPr>
        <p:txBody>
          <a:bodyPr>
            <a:normAutofit fontScale="92500" lnSpcReduction="10000"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48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  <a:t>“Then they also will answer Him, saying, ‘Lord, when did we see You hungry or thirsty or a stranger or naked or sick or in prison, and did not minister to You?’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i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09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9563"/>
            <a:ext cx="7886700" cy="111280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25:31-46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434" y="1492372"/>
            <a:ext cx="6892506" cy="5132716"/>
          </a:xfrm>
        </p:spPr>
        <p:txBody>
          <a:bodyPr>
            <a:normAutofit fontScale="92500"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48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  <a:t>Then He will answer them, saying, ‘Assuredly, I say to you, inasmuch as you did not do it to one of the least of these, you did not do it to Me.’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i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96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9563"/>
            <a:ext cx="7886700" cy="111280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25:31-46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434" y="1492372"/>
            <a:ext cx="6892506" cy="5132716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48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  <a:t>And these will go away into everlasting punishment, but the righteous into eternal life.”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i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70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21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8687" y="1850846"/>
            <a:ext cx="6875254" cy="3156309"/>
          </a:xfrm>
        </p:spPr>
        <p:txBody>
          <a:bodyPr anchor="ctr">
            <a:noAutofit/>
          </a:bodyPr>
          <a:lstStyle/>
          <a:p>
            <a:r>
              <a:rPr lang="en-US" sz="7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Hell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is a real place</a:t>
            </a:r>
            <a:endParaRPr lang="en-US" sz="7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80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557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9563"/>
            <a:ext cx="7886700" cy="111280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25:31-46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434" y="1492372"/>
            <a:ext cx="6892506" cy="5132716"/>
          </a:xfrm>
        </p:spPr>
        <p:txBody>
          <a:bodyPr>
            <a:noAutofit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48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  <a:t>“When the Son of Man comes in His glory, and all the holy angels with Him, then He will sit on the throne of His glory.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i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766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9563"/>
            <a:ext cx="7886700" cy="111280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 Thessalonians 1:8-9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434" y="1492372"/>
            <a:ext cx="6892506" cy="5132716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48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  <a:t>in flaming fire, inflicting vengeance on those who do not know God and on those who do not obey the gospel of our Lord Jesus.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i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537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9563"/>
            <a:ext cx="7886700" cy="111280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 Thessalonians 1:8-9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434" y="1492372"/>
            <a:ext cx="6892506" cy="5132716"/>
          </a:xfrm>
        </p:spPr>
        <p:txBody>
          <a:bodyPr>
            <a:normAutofit lnSpcReduction="10000"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48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  <a:t>They will suffer the punishment of eternal destruction, away from the presence of the Lord and from the glory of his might</a:t>
            </a: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US" sz="4400" i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284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4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8687" y="1850846"/>
            <a:ext cx="6875254" cy="3156309"/>
          </a:xfrm>
        </p:spPr>
        <p:txBody>
          <a:bodyPr anchor="ctr">
            <a:noAutofit/>
          </a:bodyPr>
          <a:lstStyle/>
          <a:p>
            <a:r>
              <a:rPr lang="en-US" sz="7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Heaven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is a real place.</a:t>
            </a:r>
            <a:endParaRPr lang="en-US" sz="7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02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39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9563"/>
            <a:ext cx="7886700" cy="111280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Phili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ppians 3:20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434" y="1492372"/>
            <a:ext cx="6892506" cy="5132716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48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  <a:t>But our citizenship is in heaven, and from it we await a Savior, the Lord Jesus Christ,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i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096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8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8687" y="1850846"/>
            <a:ext cx="6875254" cy="3156309"/>
          </a:xfrm>
        </p:spPr>
        <p:txBody>
          <a:bodyPr anchor="ctr"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sz="7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relationship 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7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Jesus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is the only </a:t>
            </a:r>
            <a:r>
              <a:rPr lang="en-US" sz="7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factor</a:t>
            </a:r>
            <a:endParaRPr lang="en-US" sz="7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37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1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9563"/>
            <a:ext cx="7886700" cy="111280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25:31-46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434" y="1492372"/>
            <a:ext cx="6892506" cy="5132716"/>
          </a:xfrm>
        </p:spPr>
        <p:txBody>
          <a:bodyPr>
            <a:normAutofit fontScale="92500"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48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r>
              <a:rPr lang="en-US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  <a:t>the nations will be gathered before Him, and He will separate </a:t>
            </a: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them </a:t>
            </a:r>
            <a: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  <a:t>one from another, as a shepherd divides his sheep from the goats.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i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3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9563"/>
            <a:ext cx="7886700" cy="111280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25:31-46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434" y="1492372"/>
            <a:ext cx="6892506" cy="5132716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48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  <a:t>And He will set the sheep on His right hand, but the goats on the left.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i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31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9563"/>
            <a:ext cx="7886700" cy="111280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25:31-46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434" y="1492372"/>
            <a:ext cx="6892506" cy="5132716"/>
          </a:xfrm>
        </p:spPr>
        <p:txBody>
          <a:bodyPr>
            <a:normAutofit fontScale="92500"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48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  <a:t>Then the King will say to those on His right hand, ‘Come, you blessed of My Father, inherit the kingdom prepared for you from the foundation of the world</a:t>
            </a: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4400" i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04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9563"/>
            <a:ext cx="7886700" cy="111280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25:31-46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434" y="1492372"/>
            <a:ext cx="6892506" cy="5132716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48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  <a:t>for I was hungry and you gave Me food; I was thirsty and you gave Me drink; I was a stranger and you took Me in;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i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42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9563"/>
            <a:ext cx="7886700" cy="111280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25:31-46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434" y="1492372"/>
            <a:ext cx="6892506" cy="5132716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48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  <a:t>I was naked and you clothed Me; I was sick and you visited Me; I was in prison and you came to Me.’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i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86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9563"/>
            <a:ext cx="7886700" cy="111280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25:31-46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434" y="1492372"/>
            <a:ext cx="6892506" cy="5132716"/>
          </a:xfrm>
        </p:spPr>
        <p:txBody>
          <a:bodyPr>
            <a:normAutofit lnSpcReduction="10000"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48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  <a:t>“Then the righteous will answer Him, saying, ‘Lord, when did we see You hungry and feed You, or thirsty and give You drink?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i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45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9563"/>
            <a:ext cx="7886700" cy="111280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25:31-46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434" y="1492372"/>
            <a:ext cx="6892506" cy="5132716"/>
          </a:xfrm>
        </p:spPr>
        <p:txBody>
          <a:bodyPr>
            <a:normAutofit fontScale="92500"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48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  <a:t>When did we see You a stranger and take You in, or naked and clothe You? </a:t>
            </a:r>
            <a:r>
              <a:rPr lang="en-US" sz="48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  <a:t>Or when did we see You sick, or in prison, and come to You?’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i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80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</TotalTime>
  <Words>595</Words>
  <Application>Microsoft Office PowerPoint</Application>
  <PresentationFormat>On-screen Show (4:3)</PresentationFormat>
  <Paragraphs>39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PowerPoint Presentation</vt:lpstr>
      <vt:lpstr>Matthew 25:31-46</vt:lpstr>
      <vt:lpstr>Matthew 25:31-46</vt:lpstr>
      <vt:lpstr>Matthew 25:31-46</vt:lpstr>
      <vt:lpstr>Matthew 25:31-46</vt:lpstr>
      <vt:lpstr>Matthew 25:31-46</vt:lpstr>
      <vt:lpstr>Matthew 25:31-46</vt:lpstr>
      <vt:lpstr>Matthew 25:31-46</vt:lpstr>
      <vt:lpstr>Matthew 25:31-46</vt:lpstr>
      <vt:lpstr>Matthew 25:31-46</vt:lpstr>
      <vt:lpstr>Matthew 25:31-46</vt:lpstr>
      <vt:lpstr>Matthew 25:31-46</vt:lpstr>
      <vt:lpstr>Matthew 25:31-46</vt:lpstr>
      <vt:lpstr>Matthew 25:31-46</vt:lpstr>
      <vt:lpstr>Matthew 25:31-46</vt:lpstr>
      <vt:lpstr>Matthew 25:31-46</vt:lpstr>
      <vt:lpstr>PowerPoint Presentation</vt:lpstr>
      <vt:lpstr>Hell is a real place</vt:lpstr>
      <vt:lpstr>PowerPoint Presentation</vt:lpstr>
      <vt:lpstr>2 Thessalonians 1:8-9</vt:lpstr>
      <vt:lpstr>2 Thessalonians 1:8-9</vt:lpstr>
      <vt:lpstr>PowerPoint Presentation</vt:lpstr>
      <vt:lpstr>Heaven is a real place.</vt:lpstr>
      <vt:lpstr>PowerPoint Presentation</vt:lpstr>
      <vt:lpstr>Philippians 3:20</vt:lpstr>
      <vt:lpstr>PowerPoint Presentation</vt:lpstr>
      <vt:lpstr>Your relationship with Jesus is the only factor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Caven</dc:creator>
  <cp:lastModifiedBy>Roger Caven</cp:lastModifiedBy>
  <cp:revision>18</cp:revision>
  <dcterms:created xsi:type="dcterms:W3CDTF">2013-12-30T12:13:49Z</dcterms:created>
  <dcterms:modified xsi:type="dcterms:W3CDTF">2014-02-01T20:45:30Z</dcterms:modified>
</cp:coreProperties>
</file>