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9" r:id="rId30"/>
    <p:sldId id="259" r:id="rId31"/>
    <p:sldId id="290" r:id="rId32"/>
    <p:sldId id="286" r:id="rId33"/>
    <p:sldId id="291" r:id="rId34"/>
    <p:sldId id="287" r:id="rId35"/>
    <p:sldId id="292" r:id="rId36"/>
    <p:sldId id="288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B913-5A3D-45C9-98D5-16297CAD83E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28123-1703-431D-967F-A794F027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7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80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2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5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1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89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54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08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12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1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20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6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613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61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21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69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2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8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3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05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5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2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84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28123-1703-431D-967F-A794F02770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2083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0198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730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772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552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504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902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908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429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6133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0296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FDF7-D69B-447B-8BA5-7F5AE6C31940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E298-0EA4-448C-8857-93C86C854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42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26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gave Him sour wine mingled with gall to drink. But when He had tasted it, He would not drink.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61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698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40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they crucified Him, and divided His garments, casting lots, that it might be fulfilled which was spoken by the prophet: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77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26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“They divided My garments among them,</a:t>
            </a:r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for My clothing they cast lots.”</a:t>
            </a:r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6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256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Sitting down, they kept watch over Him there.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36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11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put up over His head the accusation written against Him:</a:t>
            </a:r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IS JESUS THE KING OF THE JEWS</a:t>
            </a:r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22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two robbers were crucified with Him, one on the right and another on the left.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2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those who passed by blasphemed Him, wagging their heads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52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47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40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saying, “You who destroy the temple and build it in three days, save Yourself! If You are the Son of God, come down from the cross.”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31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Likewise the chief priests also, mocking with the scribes and elders, said,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36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47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n-US" sz="40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“He saved others; Himself He cannot save. If He is the King of Israel, let Him now come down from the cross, and we will believe Him.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11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 soldiers of the governor took Jesus into the </a:t>
            </a:r>
            <a:r>
              <a:rPr lang="en-US" sz="4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Praetorium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gathered the whole garrison around Him.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18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trusted in God; let Him deliver Him now if He will have Him; for He said, ‘I am the Son of God.’ ”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19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 the robbers who were crucified with Him reviled Him with the same thing.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74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 from the sixth hour until the ninth hour there was darkness over all the land.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27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98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en-US" sz="36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about the ninth hour Jesus cried out with a loud voice, saying, “Eli, Eli, lama </a:t>
            </a:r>
            <a:r>
              <a:rPr lang="en-US" sz="4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sabachthani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?” that is, “My God, My God, why have You forsaken Me?”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5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26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 of those who stood there, when they heard that, said, “This Man is calling for Elijah!”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05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698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40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Immediately one of them ran and took a sponge, filled it with sour wine and put it on a reed, and offered it to Him to drink.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26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rest said, “Let Him alone; let us see if Elijah will come to save Him.”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749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Jesus cried out again with a loud voice, and yielded up His spirit.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64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Then, behold, the veil of the temple was torn in two from top to bottom; and the earth quaked, and the rocks were split,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85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80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stripped Him and put a scarlet robe on Him.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42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2596" y="1351508"/>
            <a:ext cx="6271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Who Is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Mocked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</a:t>
            </a:r>
            <a:endParaRPr lang="en-US" sz="6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19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3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2596" y="1351508"/>
            <a:ext cx="6271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Who Is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Powerless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Powerful </a:t>
            </a:r>
            <a:endParaRPr lang="en-US" sz="6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81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7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2596" y="1351508"/>
            <a:ext cx="6271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Who Can’t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Himself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Saves 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570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47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2596" y="1351508"/>
            <a:ext cx="6271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Who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Cries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 In Despair 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</a:t>
            </a:r>
            <a:r>
              <a:rPr lang="en-US" sz="6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413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8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they had twisted a crown of thorns, they put it on His head, and a reed in His right hand...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16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bowed the knee before Him and mocked Him, saying, “Hail, King of the Jews!”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36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they spat on Him, and took the reed and struck Him on the head.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2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when they had mocked Him, they took the robe off Him, put His own clothes on Him, and led Him away to be crucified.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68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 as they came out, they found a man of Cyrene, Simon by name. Him they compelled to bear His cross.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80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738" y="94892"/>
            <a:ext cx="5995359" cy="100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739" y="1173192"/>
            <a:ext cx="5995359" cy="55985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1224" y="0"/>
            <a:ext cx="62627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1224" y="94892"/>
            <a:ext cx="6185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27:27-51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4" y="1147619"/>
            <a:ext cx="61851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i="1" u="none" strike="noStrike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en-US" sz="4400" i="1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when they had come to a place called Golgotha, that is to say, Place of a Skull,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72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729</Words>
  <Application>Microsoft Office PowerPoint</Application>
  <PresentationFormat>On-screen Show (4:3)</PresentationFormat>
  <Paragraphs>85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Caven</dc:creator>
  <cp:lastModifiedBy>Roger Caven</cp:lastModifiedBy>
  <cp:revision>7</cp:revision>
  <dcterms:created xsi:type="dcterms:W3CDTF">2014-04-01T00:22:15Z</dcterms:created>
  <dcterms:modified xsi:type="dcterms:W3CDTF">2014-04-01T01:37:04Z</dcterms:modified>
</cp:coreProperties>
</file>