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58" r:id="rId9"/>
    <p:sldId id="265" r:id="rId10"/>
    <p:sldId id="268" r:id="rId11"/>
    <p:sldId id="266" r:id="rId12"/>
    <p:sldId id="269" r:id="rId13"/>
    <p:sldId id="267"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4FF1EA-B0DD-4A48-81C8-ECA3FC2B404F}"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3D3D0-1C14-4763-A0D2-586544C6BA1F}" type="slidenum">
              <a:rPr lang="en-US" smtClean="0"/>
              <a:t>‹#›</a:t>
            </a:fld>
            <a:endParaRPr lang="en-US"/>
          </a:p>
        </p:txBody>
      </p:sp>
    </p:spTree>
    <p:extLst>
      <p:ext uri="{BB962C8B-B14F-4D97-AF65-F5344CB8AC3E}">
        <p14:creationId xmlns:p14="http://schemas.microsoft.com/office/powerpoint/2010/main" val="2386156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FF1EA-B0DD-4A48-81C8-ECA3FC2B404F}"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3D3D0-1C14-4763-A0D2-586544C6BA1F}" type="slidenum">
              <a:rPr lang="en-US" smtClean="0"/>
              <a:t>‹#›</a:t>
            </a:fld>
            <a:endParaRPr lang="en-US"/>
          </a:p>
        </p:txBody>
      </p:sp>
    </p:spTree>
    <p:extLst>
      <p:ext uri="{BB962C8B-B14F-4D97-AF65-F5344CB8AC3E}">
        <p14:creationId xmlns:p14="http://schemas.microsoft.com/office/powerpoint/2010/main" val="3439713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FF1EA-B0DD-4A48-81C8-ECA3FC2B404F}"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3D3D0-1C14-4763-A0D2-586544C6BA1F}" type="slidenum">
              <a:rPr lang="en-US" smtClean="0"/>
              <a:t>‹#›</a:t>
            </a:fld>
            <a:endParaRPr lang="en-US"/>
          </a:p>
        </p:txBody>
      </p:sp>
    </p:spTree>
    <p:extLst>
      <p:ext uri="{BB962C8B-B14F-4D97-AF65-F5344CB8AC3E}">
        <p14:creationId xmlns:p14="http://schemas.microsoft.com/office/powerpoint/2010/main" val="486006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FF1EA-B0DD-4A48-81C8-ECA3FC2B404F}"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3D3D0-1C14-4763-A0D2-586544C6BA1F}" type="slidenum">
              <a:rPr lang="en-US" smtClean="0"/>
              <a:t>‹#›</a:t>
            </a:fld>
            <a:endParaRPr lang="en-US"/>
          </a:p>
        </p:txBody>
      </p:sp>
    </p:spTree>
    <p:extLst>
      <p:ext uri="{BB962C8B-B14F-4D97-AF65-F5344CB8AC3E}">
        <p14:creationId xmlns:p14="http://schemas.microsoft.com/office/powerpoint/2010/main" val="1268850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FF1EA-B0DD-4A48-81C8-ECA3FC2B404F}"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3D3D0-1C14-4763-A0D2-586544C6BA1F}" type="slidenum">
              <a:rPr lang="en-US" smtClean="0"/>
              <a:t>‹#›</a:t>
            </a:fld>
            <a:endParaRPr lang="en-US"/>
          </a:p>
        </p:txBody>
      </p:sp>
    </p:spTree>
    <p:extLst>
      <p:ext uri="{BB962C8B-B14F-4D97-AF65-F5344CB8AC3E}">
        <p14:creationId xmlns:p14="http://schemas.microsoft.com/office/powerpoint/2010/main" val="1953827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FF1EA-B0DD-4A48-81C8-ECA3FC2B404F}"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3D3D0-1C14-4763-A0D2-586544C6BA1F}" type="slidenum">
              <a:rPr lang="en-US" smtClean="0"/>
              <a:t>‹#›</a:t>
            </a:fld>
            <a:endParaRPr lang="en-US"/>
          </a:p>
        </p:txBody>
      </p:sp>
    </p:spTree>
    <p:extLst>
      <p:ext uri="{BB962C8B-B14F-4D97-AF65-F5344CB8AC3E}">
        <p14:creationId xmlns:p14="http://schemas.microsoft.com/office/powerpoint/2010/main" val="2767851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FF1EA-B0DD-4A48-81C8-ECA3FC2B404F}" type="datetimeFigureOut">
              <a:rPr lang="en-US" smtClean="0"/>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3D3D0-1C14-4763-A0D2-586544C6BA1F}" type="slidenum">
              <a:rPr lang="en-US" smtClean="0"/>
              <a:t>‹#›</a:t>
            </a:fld>
            <a:endParaRPr lang="en-US"/>
          </a:p>
        </p:txBody>
      </p:sp>
    </p:spTree>
    <p:extLst>
      <p:ext uri="{BB962C8B-B14F-4D97-AF65-F5344CB8AC3E}">
        <p14:creationId xmlns:p14="http://schemas.microsoft.com/office/powerpoint/2010/main" val="3546214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4FF1EA-B0DD-4A48-81C8-ECA3FC2B404F}" type="datetimeFigureOut">
              <a:rPr lang="en-US" smtClean="0"/>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3D3D0-1C14-4763-A0D2-586544C6BA1F}" type="slidenum">
              <a:rPr lang="en-US" smtClean="0"/>
              <a:t>‹#›</a:t>
            </a:fld>
            <a:endParaRPr lang="en-US"/>
          </a:p>
        </p:txBody>
      </p:sp>
    </p:spTree>
    <p:extLst>
      <p:ext uri="{BB962C8B-B14F-4D97-AF65-F5344CB8AC3E}">
        <p14:creationId xmlns:p14="http://schemas.microsoft.com/office/powerpoint/2010/main" val="96957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FF1EA-B0DD-4A48-81C8-ECA3FC2B404F}" type="datetimeFigureOut">
              <a:rPr lang="en-US" smtClean="0"/>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3D3D0-1C14-4763-A0D2-586544C6BA1F}" type="slidenum">
              <a:rPr lang="en-US" smtClean="0"/>
              <a:t>‹#›</a:t>
            </a:fld>
            <a:endParaRPr lang="en-US"/>
          </a:p>
        </p:txBody>
      </p:sp>
    </p:spTree>
    <p:extLst>
      <p:ext uri="{BB962C8B-B14F-4D97-AF65-F5344CB8AC3E}">
        <p14:creationId xmlns:p14="http://schemas.microsoft.com/office/powerpoint/2010/main" val="3124919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FF1EA-B0DD-4A48-81C8-ECA3FC2B404F}"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3D3D0-1C14-4763-A0D2-586544C6BA1F}" type="slidenum">
              <a:rPr lang="en-US" smtClean="0"/>
              <a:t>‹#›</a:t>
            </a:fld>
            <a:endParaRPr lang="en-US"/>
          </a:p>
        </p:txBody>
      </p:sp>
    </p:spTree>
    <p:extLst>
      <p:ext uri="{BB962C8B-B14F-4D97-AF65-F5344CB8AC3E}">
        <p14:creationId xmlns:p14="http://schemas.microsoft.com/office/powerpoint/2010/main" val="203948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FF1EA-B0DD-4A48-81C8-ECA3FC2B404F}"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3D3D0-1C14-4763-A0D2-586544C6BA1F}" type="slidenum">
              <a:rPr lang="en-US" smtClean="0"/>
              <a:t>‹#›</a:t>
            </a:fld>
            <a:endParaRPr lang="en-US"/>
          </a:p>
        </p:txBody>
      </p:sp>
    </p:spTree>
    <p:extLst>
      <p:ext uri="{BB962C8B-B14F-4D97-AF65-F5344CB8AC3E}">
        <p14:creationId xmlns:p14="http://schemas.microsoft.com/office/powerpoint/2010/main" val="1154352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FF1EA-B0DD-4A48-81C8-ECA3FC2B404F}" type="datetimeFigureOut">
              <a:rPr lang="en-US" smtClean="0"/>
              <a:t>11/6/2013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3D3D0-1C14-4763-A0D2-586544C6BA1F}" type="slidenum">
              <a:rPr lang="en-US" smtClean="0"/>
              <a:t>‹#›</a:t>
            </a:fld>
            <a:endParaRPr lang="en-US"/>
          </a:p>
        </p:txBody>
      </p:sp>
    </p:spTree>
    <p:extLst>
      <p:ext uri="{BB962C8B-B14F-4D97-AF65-F5344CB8AC3E}">
        <p14:creationId xmlns:p14="http://schemas.microsoft.com/office/powerpoint/2010/main" val="2535303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7423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5636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068" y="2235200"/>
            <a:ext cx="7668883" cy="2387600"/>
          </a:xfrm>
        </p:spPr>
        <p:txBody>
          <a:bodyPr anchor="ctr">
            <a:noAutofit/>
          </a:bodyPr>
          <a:lstStyle/>
          <a:p>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and I must </a:t>
            </a:r>
            <a:r>
              <a:rPr lang="en-US" sz="6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realize</a:t>
            </a: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real </a:t>
            </a:r>
            <a:r>
              <a:rPr lang="en-US" sz="6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temptation</a:t>
            </a: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Homosexuality</a:t>
            </a:r>
            <a:endParaRPr lang="en-US"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773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5632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068" y="2235200"/>
            <a:ext cx="7668883" cy="2387600"/>
          </a:xfrm>
        </p:spPr>
        <p:txBody>
          <a:bodyPr anchor="ctr">
            <a:noAutofit/>
          </a:bodyPr>
          <a:lstStyle/>
          <a:p>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and I must </a:t>
            </a:r>
            <a:r>
              <a:rPr lang="en-US" sz="6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recognize</a:t>
            </a: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Gospel as the only </a:t>
            </a:r>
            <a:r>
              <a:rPr lang="en-US" sz="6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hope</a:t>
            </a: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Homosexuality</a:t>
            </a:r>
            <a:endParaRPr lang="en-US"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737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47667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02" y="155276"/>
            <a:ext cx="7936302" cy="1095554"/>
          </a:xfrm>
        </p:spPr>
        <p:txBody>
          <a:bodyPr>
            <a:normAutofit/>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1:26-32</a:t>
            </a:r>
            <a:endParaRPr lang="en-US"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3902" y="1250830"/>
            <a:ext cx="7936302" cy="5313872"/>
          </a:xfrm>
        </p:spPr>
        <p:txBody>
          <a:bodyPr>
            <a:noAutofit/>
          </a:bodyPr>
          <a:lstStyle/>
          <a:p>
            <a:pPr marL="0" lvl="0" indent="0" algn="ctr">
              <a:lnSpc>
                <a:spcPct val="115000"/>
              </a:lnSpc>
              <a:spcBef>
                <a:spcPts val="0"/>
              </a:spcBef>
              <a:spcAft>
                <a:spcPts val="1000"/>
              </a:spcAft>
              <a:buNone/>
            </a:pPr>
            <a:r>
              <a:rPr lang="en-US" sz="4400" i="1" baseline="30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26</a:t>
            </a:r>
            <a:r>
              <a:rPr lang="en-US" sz="40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this reason God gave them up to vile passions. For even their women exchanged the natural use for what is against nature.</a:t>
            </a:r>
            <a:endParaRPr lang="en-US" sz="40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166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02" y="155276"/>
            <a:ext cx="7936302" cy="1095554"/>
          </a:xfrm>
        </p:spPr>
        <p:txBody>
          <a:bodyPr>
            <a:normAutofit/>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1:26-32</a:t>
            </a:r>
            <a:endParaRPr lang="en-US"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3902" y="1250830"/>
            <a:ext cx="7936302" cy="5313872"/>
          </a:xfrm>
        </p:spPr>
        <p:txBody>
          <a:bodyPr>
            <a:noAutofit/>
          </a:bodyPr>
          <a:lstStyle/>
          <a:p>
            <a:pPr marL="0" marR="0" indent="0" algn="ctr">
              <a:lnSpc>
                <a:spcPct val="115000"/>
              </a:lnSpc>
              <a:spcBef>
                <a:spcPts val="0"/>
              </a:spcBef>
              <a:spcAft>
                <a:spcPts val="1000"/>
              </a:spcAft>
              <a:buNone/>
            </a:pPr>
            <a:r>
              <a:rPr lang="en-US" sz="40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27</a:t>
            </a:r>
            <a: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Likewise also the men, leaving the natural use of the woman, burned in their lust for one another, men with men committing what is shameful, and receiving in themselves the penalty of their error which was due.</a:t>
            </a:r>
            <a: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38804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02" y="155276"/>
            <a:ext cx="7936302" cy="1095554"/>
          </a:xfrm>
        </p:spPr>
        <p:txBody>
          <a:bodyPr>
            <a:normAutofit/>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1:26-32</a:t>
            </a:r>
            <a:endParaRPr lang="en-US"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3902" y="1250830"/>
            <a:ext cx="7936302" cy="5313872"/>
          </a:xfrm>
        </p:spPr>
        <p:txBody>
          <a:bodyPr>
            <a:noAutofit/>
          </a:bodyPr>
          <a:lstStyle/>
          <a:p>
            <a:pPr marL="0" marR="0" indent="0" algn="ctr">
              <a:lnSpc>
                <a:spcPct val="115000"/>
              </a:lnSpc>
              <a:spcBef>
                <a:spcPts val="0"/>
              </a:spcBef>
              <a:spcAft>
                <a:spcPts val="1000"/>
              </a:spcAft>
              <a:buNone/>
            </a:pPr>
            <a:r>
              <a:rPr lang="en-US" sz="48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even as they did not like to retain God in their knowledge, God gave them over to a debased mind, to do those things which are not fitting;</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49539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02" y="155276"/>
            <a:ext cx="7936302" cy="1095554"/>
          </a:xfrm>
        </p:spPr>
        <p:txBody>
          <a:bodyPr>
            <a:normAutofit/>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1:26-32</a:t>
            </a:r>
            <a:endParaRPr lang="en-US"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3902" y="1250830"/>
            <a:ext cx="7936302" cy="5313872"/>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r>
              <a:rPr lang="en-US" sz="4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being filled with all unrighteousness, sexual immorality, wickedness, covetousness, maliciousness; full of envy, murder, strife, deceit, evil-mindedness; they are whisperers,</a:t>
            </a:r>
            <a:r>
              <a:rPr lang="en-US" sz="4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81183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02" y="155276"/>
            <a:ext cx="7936302" cy="1095554"/>
          </a:xfrm>
        </p:spPr>
        <p:txBody>
          <a:bodyPr>
            <a:normAutofit/>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1:26-32</a:t>
            </a:r>
            <a:endParaRPr lang="en-US"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3902" y="1250830"/>
            <a:ext cx="7936302" cy="5313872"/>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r>
              <a:rPr lang="en-US" sz="4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backbiters, haters of God, violent, proud, boasters, inventors of evil things, disobedient to parents, </a:t>
            </a: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a:t>
            </a:r>
            <a:r>
              <a:rPr lang="en-US" sz="4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undiscerning, untrustworthy, unloving, unforgiving, unmerciful;</a:t>
            </a:r>
            <a:r>
              <a:rPr lang="en-US" sz="4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65261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02" y="155276"/>
            <a:ext cx="7936302" cy="1095554"/>
          </a:xfrm>
        </p:spPr>
        <p:txBody>
          <a:bodyPr>
            <a:normAutofit/>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1:26-32</a:t>
            </a:r>
            <a:endParaRPr lang="en-US"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3902" y="1250830"/>
            <a:ext cx="7936302" cy="5313872"/>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32</a:t>
            </a:r>
            <a:r>
              <a:rPr lang="en-US" sz="4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knowing the righteous judgment of God, that those who practice such things are deserving of death, not only do the same but also approve of those who practice them.</a:t>
            </a:r>
            <a:r>
              <a:rPr lang="en-US" sz="4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86983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52040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068" y="2235200"/>
            <a:ext cx="7668883" cy="2387600"/>
          </a:xfrm>
        </p:spPr>
        <p:txBody>
          <a:bodyPr anchor="ctr">
            <a:noAutofit/>
          </a:bodyPr>
          <a:lstStyle/>
          <a:p>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and I must </a:t>
            </a:r>
            <a:r>
              <a:rPr lang="en-US" sz="6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understand</a:t>
            </a: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Homosexuality as a </a:t>
            </a:r>
            <a:r>
              <a:rPr lang="en-US" sz="6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perversion</a:t>
            </a: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the truth</a:t>
            </a:r>
            <a:endParaRPr lang="en-US"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629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1136</TotalTime>
  <Words>249</Words>
  <Application>Microsoft Office PowerPoint</Application>
  <PresentationFormat>On-screen Show (4:3)</PresentationFormat>
  <Paragraphs>15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Romans 1:26-32</vt:lpstr>
      <vt:lpstr>Romans 1:26-32</vt:lpstr>
      <vt:lpstr>Romans 1:26-32</vt:lpstr>
      <vt:lpstr>Romans 1:26-32</vt:lpstr>
      <vt:lpstr>Romans 1:26-32</vt:lpstr>
      <vt:lpstr>Romans 1:26-32</vt:lpstr>
      <vt:lpstr>PowerPoint Presentation</vt:lpstr>
      <vt:lpstr>You and I must understand Homosexuality as a perversion of the truth</vt:lpstr>
      <vt:lpstr>PowerPoint Presentation</vt:lpstr>
      <vt:lpstr>You and I must realize the real temptation of Homosexuality</vt:lpstr>
      <vt:lpstr>PowerPoint Presentation</vt:lpstr>
      <vt:lpstr>You and I must recognize the Gospel as the only hope for Homosexuality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Caven</dc:creator>
  <cp:lastModifiedBy>Roger Caven</cp:lastModifiedBy>
  <cp:revision>8</cp:revision>
  <dcterms:created xsi:type="dcterms:W3CDTF">2013-11-07T03:01:51Z</dcterms:created>
  <dcterms:modified xsi:type="dcterms:W3CDTF">2013-11-07T21:58:50Z</dcterms:modified>
</cp:coreProperties>
</file>