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1" r:id="rId6"/>
    <p:sldId id="262" r:id="rId7"/>
    <p:sldId id="263" r:id="rId8"/>
    <p:sldId id="264" r:id="rId9"/>
    <p:sldId id="258" r:id="rId10"/>
    <p:sldId id="265" r:id="rId11"/>
    <p:sldId id="268" r:id="rId12"/>
    <p:sldId id="266" r:id="rId13"/>
    <p:sldId id="269" r:id="rId14"/>
    <p:sldId id="267"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9" d="100"/>
          <a:sy n="89" d="100"/>
        </p:scale>
        <p:origin x="586"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35A6FF7-47E9-4F82-8867-DFB04AA9B027}" type="datetimeFigureOut">
              <a:rPr lang="en-US" smtClean="0"/>
              <a:t>10/8/2013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05C9A3-20C1-40C9-9D5C-516ED106936F}" type="slidenum">
              <a:rPr lang="en-US" smtClean="0"/>
              <a:t>‹#›</a:t>
            </a:fld>
            <a:endParaRPr lang="en-US"/>
          </a:p>
        </p:txBody>
      </p:sp>
    </p:spTree>
    <p:extLst>
      <p:ext uri="{BB962C8B-B14F-4D97-AF65-F5344CB8AC3E}">
        <p14:creationId xmlns:p14="http://schemas.microsoft.com/office/powerpoint/2010/main" val="257592748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35A6FF7-47E9-4F82-8867-DFB04AA9B027}" type="datetimeFigureOut">
              <a:rPr lang="en-US" smtClean="0"/>
              <a:t>10/8/2013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05C9A3-20C1-40C9-9D5C-516ED106936F}" type="slidenum">
              <a:rPr lang="en-US" smtClean="0"/>
              <a:t>‹#›</a:t>
            </a:fld>
            <a:endParaRPr lang="en-US"/>
          </a:p>
        </p:txBody>
      </p:sp>
    </p:spTree>
    <p:extLst>
      <p:ext uri="{BB962C8B-B14F-4D97-AF65-F5344CB8AC3E}">
        <p14:creationId xmlns:p14="http://schemas.microsoft.com/office/powerpoint/2010/main" val="404592185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35A6FF7-47E9-4F82-8867-DFB04AA9B027}" type="datetimeFigureOut">
              <a:rPr lang="en-US" smtClean="0"/>
              <a:t>10/8/2013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05C9A3-20C1-40C9-9D5C-516ED106936F}" type="slidenum">
              <a:rPr lang="en-US" smtClean="0"/>
              <a:t>‹#›</a:t>
            </a:fld>
            <a:endParaRPr lang="en-US"/>
          </a:p>
        </p:txBody>
      </p:sp>
    </p:spTree>
    <p:extLst>
      <p:ext uri="{BB962C8B-B14F-4D97-AF65-F5344CB8AC3E}">
        <p14:creationId xmlns:p14="http://schemas.microsoft.com/office/powerpoint/2010/main" val="179490989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35A6FF7-47E9-4F82-8867-DFB04AA9B027}" type="datetimeFigureOut">
              <a:rPr lang="en-US" smtClean="0"/>
              <a:t>10/8/2013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05C9A3-20C1-40C9-9D5C-516ED106936F}" type="slidenum">
              <a:rPr lang="en-US" smtClean="0"/>
              <a:t>‹#›</a:t>
            </a:fld>
            <a:endParaRPr lang="en-US"/>
          </a:p>
        </p:txBody>
      </p:sp>
    </p:spTree>
    <p:extLst>
      <p:ext uri="{BB962C8B-B14F-4D97-AF65-F5344CB8AC3E}">
        <p14:creationId xmlns:p14="http://schemas.microsoft.com/office/powerpoint/2010/main" val="378686694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5A6FF7-47E9-4F82-8867-DFB04AA9B027}" type="datetimeFigureOut">
              <a:rPr lang="en-US" smtClean="0"/>
              <a:t>10/8/2013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05C9A3-20C1-40C9-9D5C-516ED106936F}" type="slidenum">
              <a:rPr lang="en-US" smtClean="0"/>
              <a:t>‹#›</a:t>
            </a:fld>
            <a:endParaRPr lang="en-US"/>
          </a:p>
        </p:txBody>
      </p:sp>
    </p:spTree>
    <p:extLst>
      <p:ext uri="{BB962C8B-B14F-4D97-AF65-F5344CB8AC3E}">
        <p14:creationId xmlns:p14="http://schemas.microsoft.com/office/powerpoint/2010/main" val="265472116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35A6FF7-47E9-4F82-8867-DFB04AA9B027}" type="datetimeFigureOut">
              <a:rPr lang="en-US" smtClean="0"/>
              <a:t>10/8/2013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05C9A3-20C1-40C9-9D5C-516ED106936F}" type="slidenum">
              <a:rPr lang="en-US" smtClean="0"/>
              <a:t>‹#›</a:t>
            </a:fld>
            <a:endParaRPr lang="en-US"/>
          </a:p>
        </p:txBody>
      </p:sp>
    </p:spTree>
    <p:extLst>
      <p:ext uri="{BB962C8B-B14F-4D97-AF65-F5344CB8AC3E}">
        <p14:creationId xmlns:p14="http://schemas.microsoft.com/office/powerpoint/2010/main" val="5121543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35A6FF7-47E9-4F82-8867-DFB04AA9B027}" type="datetimeFigureOut">
              <a:rPr lang="en-US" smtClean="0"/>
              <a:t>10/8/2013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05C9A3-20C1-40C9-9D5C-516ED106936F}" type="slidenum">
              <a:rPr lang="en-US" smtClean="0"/>
              <a:t>‹#›</a:t>
            </a:fld>
            <a:endParaRPr lang="en-US"/>
          </a:p>
        </p:txBody>
      </p:sp>
    </p:spTree>
    <p:extLst>
      <p:ext uri="{BB962C8B-B14F-4D97-AF65-F5344CB8AC3E}">
        <p14:creationId xmlns:p14="http://schemas.microsoft.com/office/powerpoint/2010/main" val="159152847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35A6FF7-47E9-4F82-8867-DFB04AA9B027}" type="datetimeFigureOut">
              <a:rPr lang="en-US" smtClean="0"/>
              <a:t>10/8/2013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05C9A3-20C1-40C9-9D5C-516ED106936F}" type="slidenum">
              <a:rPr lang="en-US" smtClean="0"/>
              <a:t>‹#›</a:t>
            </a:fld>
            <a:endParaRPr lang="en-US"/>
          </a:p>
        </p:txBody>
      </p:sp>
    </p:spTree>
    <p:extLst>
      <p:ext uri="{BB962C8B-B14F-4D97-AF65-F5344CB8AC3E}">
        <p14:creationId xmlns:p14="http://schemas.microsoft.com/office/powerpoint/2010/main" val="189280785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5A6FF7-47E9-4F82-8867-DFB04AA9B027}" type="datetimeFigureOut">
              <a:rPr lang="en-US" smtClean="0"/>
              <a:t>10/8/2013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05C9A3-20C1-40C9-9D5C-516ED106936F}" type="slidenum">
              <a:rPr lang="en-US" smtClean="0"/>
              <a:t>‹#›</a:t>
            </a:fld>
            <a:endParaRPr lang="en-US"/>
          </a:p>
        </p:txBody>
      </p:sp>
    </p:spTree>
    <p:extLst>
      <p:ext uri="{BB962C8B-B14F-4D97-AF65-F5344CB8AC3E}">
        <p14:creationId xmlns:p14="http://schemas.microsoft.com/office/powerpoint/2010/main" val="148401591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5A6FF7-47E9-4F82-8867-DFB04AA9B027}" type="datetimeFigureOut">
              <a:rPr lang="en-US" smtClean="0"/>
              <a:t>10/8/2013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05C9A3-20C1-40C9-9D5C-516ED106936F}" type="slidenum">
              <a:rPr lang="en-US" smtClean="0"/>
              <a:t>‹#›</a:t>
            </a:fld>
            <a:endParaRPr lang="en-US"/>
          </a:p>
        </p:txBody>
      </p:sp>
    </p:spTree>
    <p:extLst>
      <p:ext uri="{BB962C8B-B14F-4D97-AF65-F5344CB8AC3E}">
        <p14:creationId xmlns:p14="http://schemas.microsoft.com/office/powerpoint/2010/main" val="120648782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5A6FF7-47E9-4F82-8867-DFB04AA9B027}" type="datetimeFigureOut">
              <a:rPr lang="en-US" smtClean="0"/>
              <a:t>10/8/2013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05C9A3-20C1-40C9-9D5C-516ED106936F}" type="slidenum">
              <a:rPr lang="en-US" smtClean="0"/>
              <a:t>‹#›</a:t>
            </a:fld>
            <a:endParaRPr lang="en-US"/>
          </a:p>
        </p:txBody>
      </p:sp>
    </p:spTree>
    <p:extLst>
      <p:ext uri="{BB962C8B-B14F-4D97-AF65-F5344CB8AC3E}">
        <p14:creationId xmlns:p14="http://schemas.microsoft.com/office/powerpoint/2010/main" val="368776783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5A6FF7-47E9-4F82-8867-DFB04AA9B027}" type="datetimeFigureOut">
              <a:rPr lang="en-US" smtClean="0"/>
              <a:t>10/8/2013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05C9A3-20C1-40C9-9D5C-516ED106936F}" type="slidenum">
              <a:rPr lang="en-US" smtClean="0"/>
              <a:t>‹#›</a:t>
            </a:fld>
            <a:endParaRPr lang="en-US"/>
          </a:p>
        </p:txBody>
      </p:sp>
    </p:spTree>
    <p:extLst>
      <p:ext uri="{BB962C8B-B14F-4D97-AF65-F5344CB8AC3E}">
        <p14:creationId xmlns:p14="http://schemas.microsoft.com/office/powerpoint/2010/main" val="25762039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64092405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7638" y="2235200"/>
            <a:ext cx="8048445" cy="2387600"/>
          </a:xfrm>
        </p:spPr>
        <p:txBody>
          <a:bodyPr anchor="ctr">
            <a:noAutofit/>
          </a:bodyPr>
          <a:lstStyle/>
          <a:p>
            <a:r>
              <a:rPr lang="en-US" sz="72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God Has </a:t>
            </a:r>
            <a:r>
              <a:rPr lang="en-US" sz="7200" b="1" u="sng"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Revealed</a:t>
            </a:r>
            <a:r>
              <a:rPr lang="en-US" sz="72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Himself to </a:t>
            </a:r>
            <a:r>
              <a:rPr lang="en-US" sz="7200" b="1" u="sng"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Everyone</a:t>
            </a:r>
            <a:endParaRPr lang="en-US" sz="7200" b="1"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4349353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84154911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7638" y="2235200"/>
            <a:ext cx="8048445" cy="2387600"/>
          </a:xfrm>
        </p:spPr>
        <p:txBody>
          <a:bodyPr anchor="ctr">
            <a:noAutofit/>
          </a:bodyPr>
          <a:lstStyle/>
          <a:p>
            <a:r>
              <a:rPr lang="en-US" sz="72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We </a:t>
            </a:r>
            <a:r>
              <a:rPr lang="en-US" sz="7200" b="1" u="sng"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Distort</a:t>
            </a:r>
            <a:r>
              <a:rPr lang="en-US" sz="72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The </a:t>
            </a:r>
            <a:r>
              <a:rPr lang="en-US" sz="7200" b="1" u="sng"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Truth</a:t>
            </a:r>
            <a:r>
              <a:rPr lang="en-US" sz="72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of God </a:t>
            </a:r>
            <a:endParaRPr lang="en-US" sz="7200" b="1"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7064791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70654543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7638" y="2235200"/>
            <a:ext cx="8048445" cy="2387600"/>
          </a:xfrm>
        </p:spPr>
        <p:txBody>
          <a:bodyPr anchor="ctr">
            <a:noAutofit/>
          </a:bodyPr>
          <a:lstStyle/>
          <a:p>
            <a:r>
              <a:rPr lang="en-US" sz="72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We </a:t>
            </a:r>
            <a:r>
              <a:rPr lang="en-US" sz="7200" b="1" u="sng"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Need</a:t>
            </a:r>
            <a:r>
              <a:rPr lang="en-US" sz="72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The Gospel To </a:t>
            </a:r>
            <a:r>
              <a:rPr lang="en-US" sz="7200" b="1" u="sng"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Worship</a:t>
            </a:r>
            <a:r>
              <a:rPr lang="en-US" sz="72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God</a:t>
            </a:r>
            <a:endParaRPr lang="en-US" sz="7200" b="1"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9827599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79570635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891" y="69012"/>
            <a:ext cx="8005313" cy="1086928"/>
          </a:xfrm>
        </p:spPr>
        <p:txBody>
          <a:bodyPr>
            <a:normAutofit/>
          </a:bodyPr>
          <a:lstStyle/>
          <a:p>
            <a:pPr algn="ctr"/>
            <a:r>
              <a:rPr lang="en-US" sz="60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Romans 1:18-25</a:t>
            </a:r>
            <a:endParaRPr lang="en-US" sz="60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94891" y="1155940"/>
            <a:ext cx="8005313" cy="5529532"/>
          </a:xfrm>
        </p:spPr>
        <p:txBody>
          <a:bodyPr>
            <a:noAutofit/>
          </a:bodyPr>
          <a:lstStyle/>
          <a:p>
            <a:pPr marL="0" marR="0" indent="0" algn="ctr">
              <a:lnSpc>
                <a:spcPct val="115000"/>
              </a:lnSpc>
              <a:spcBef>
                <a:spcPts val="0"/>
              </a:spcBef>
              <a:spcAft>
                <a:spcPts val="1000"/>
              </a:spcAft>
              <a:buNone/>
            </a:pPr>
            <a:r>
              <a:rPr lang="en-US" sz="4400" i="1" baseline="300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18</a:t>
            </a:r>
            <a:r>
              <a:rPr lang="en-US" sz="40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44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For the wrath of God is revealed from heaven against all ungodliness and unrighteousness of men, who suppress the truth in unrighteousness</a:t>
            </a:r>
            <a:r>
              <a:rPr lang="en-US" sz="4400" i="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endParaRPr lang="en-US" sz="40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7104900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891" y="69012"/>
            <a:ext cx="8005313" cy="1086928"/>
          </a:xfrm>
        </p:spPr>
        <p:txBody>
          <a:bodyPr>
            <a:normAutofit/>
          </a:bodyPr>
          <a:lstStyle/>
          <a:p>
            <a:pPr algn="ctr"/>
            <a:r>
              <a:rPr lang="en-US" sz="60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Romans 1:18-25</a:t>
            </a:r>
            <a:endParaRPr lang="en-US" sz="60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94891" y="1155940"/>
            <a:ext cx="8005313" cy="5529532"/>
          </a:xfrm>
        </p:spPr>
        <p:txBody>
          <a:bodyPr>
            <a:noAutofit/>
          </a:bodyPr>
          <a:lstStyle/>
          <a:p>
            <a:pPr marL="0" marR="0" indent="0" algn="ctr">
              <a:lnSpc>
                <a:spcPct val="115000"/>
              </a:lnSpc>
              <a:spcBef>
                <a:spcPts val="0"/>
              </a:spcBef>
              <a:spcAft>
                <a:spcPts val="1000"/>
              </a:spcAft>
              <a:buNone/>
            </a:pPr>
            <a:r>
              <a:rPr lang="en-US" sz="4400" i="1" baseline="30000" dirty="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19</a:t>
            </a:r>
            <a:r>
              <a:rPr lang="en-US" sz="4000" i="1" dirty="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4400" i="1" dirty="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because what may be known of God is manifest in them, for God has shown it to them.</a:t>
            </a:r>
            <a:endParaRPr lang="en-US" sz="40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6932092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891" y="69012"/>
            <a:ext cx="8005313" cy="1086928"/>
          </a:xfrm>
        </p:spPr>
        <p:txBody>
          <a:bodyPr>
            <a:normAutofit/>
          </a:bodyPr>
          <a:lstStyle/>
          <a:p>
            <a:pPr algn="ctr"/>
            <a:r>
              <a:rPr lang="en-US" sz="60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Romans 1:18-25</a:t>
            </a:r>
            <a:endParaRPr lang="en-US" sz="60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94891" y="1155940"/>
            <a:ext cx="8005313" cy="5529532"/>
          </a:xfrm>
        </p:spPr>
        <p:txBody>
          <a:bodyPr>
            <a:noAutofit/>
          </a:bodyPr>
          <a:lstStyle/>
          <a:p>
            <a:pPr marL="0" marR="0" indent="0" algn="ctr">
              <a:lnSpc>
                <a:spcPct val="115000"/>
              </a:lnSpc>
              <a:spcBef>
                <a:spcPts val="0"/>
              </a:spcBef>
              <a:spcAft>
                <a:spcPts val="1000"/>
              </a:spcAft>
              <a:buNone/>
            </a:pPr>
            <a:r>
              <a:rPr lang="en-US" sz="4400" i="1" baseline="300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20</a:t>
            </a:r>
            <a:r>
              <a:rPr lang="en-US" sz="40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44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For since the creation of the world His invisible attributes are clearly seen, being understood by the things that are made, even His eternal power and Godhead, so that they are without excuse</a:t>
            </a:r>
            <a:r>
              <a:rPr lang="en-US" sz="4400" i="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endParaRPr lang="en-US" sz="40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1948601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891" y="69012"/>
            <a:ext cx="8005313" cy="1086928"/>
          </a:xfrm>
        </p:spPr>
        <p:txBody>
          <a:bodyPr>
            <a:normAutofit/>
          </a:bodyPr>
          <a:lstStyle/>
          <a:p>
            <a:pPr algn="ctr"/>
            <a:r>
              <a:rPr lang="en-US" sz="60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Romans 1:18-25</a:t>
            </a:r>
            <a:endParaRPr lang="en-US" sz="60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94891" y="1155940"/>
            <a:ext cx="8005313" cy="5529532"/>
          </a:xfrm>
        </p:spPr>
        <p:txBody>
          <a:bodyPr>
            <a:noAutofit/>
          </a:bodyPr>
          <a:lstStyle/>
          <a:p>
            <a:pPr marL="0" marR="0" indent="0" algn="ctr">
              <a:lnSpc>
                <a:spcPct val="115000"/>
              </a:lnSpc>
              <a:spcBef>
                <a:spcPts val="0"/>
              </a:spcBef>
              <a:spcAft>
                <a:spcPts val="1000"/>
              </a:spcAft>
              <a:buNone/>
            </a:pPr>
            <a:r>
              <a:rPr lang="en-US" sz="4400" i="1" baseline="300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21</a:t>
            </a:r>
            <a:r>
              <a:rPr lang="en-US" sz="40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44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because, although they knew God, they did not glorify Him as God, nor were thankful, but became futile in their thoughts, and their foolish hearts were darkened</a:t>
            </a:r>
            <a:r>
              <a:rPr lang="en-US" sz="4400" i="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endParaRPr lang="en-US" sz="40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5861363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891" y="69012"/>
            <a:ext cx="8005313" cy="1086928"/>
          </a:xfrm>
        </p:spPr>
        <p:txBody>
          <a:bodyPr>
            <a:normAutofit/>
          </a:bodyPr>
          <a:lstStyle/>
          <a:p>
            <a:pPr algn="ctr"/>
            <a:r>
              <a:rPr lang="en-US" sz="60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Romans 1:18-25</a:t>
            </a:r>
            <a:endParaRPr lang="en-US" sz="60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94891" y="1155940"/>
            <a:ext cx="8005313" cy="5529532"/>
          </a:xfrm>
        </p:spPr>
        <p:txBody>
          <a:bodyPr>
            <a:noAutofit/>
          </a:bodyPr>
          <a:lstStyle/>
          <a:p>
            <a:pPr marL="0" marR="0" indent="0" algn="ctr">
              <a:lnSpc>
                <a:spcPct val="115000"/>
              </a:lnSpc>
              <a:spcBef>
                <a:spcPts val="0"/>
              </a:spcBef>
              <a:spcAft>
                <a:spcPts val="1000"/>
              </a:spcAft>
              <a:buNone/>
            </a:pPr>
            <a:r>
              <a:rPr lang="en-US" sz="4400" i="1" baseline="30000" dirty="0">
                <a:solidFill>
                  <a:schemeClr val="bg1"/>
                </a:solidFill>
                <a:effectLst>
                  <a:outerShdw blurRad="38100" dist="38100" dir="2700000" algn="tl">
                    <a:srgbClr val="000000">
                      <a:alpha val="43137"/>
                    </a:srgbClr>
                  </a:outerShdw>
                </a:effectLst>
                <a:latin typeface="Calibri" panose="020F0502020204030204" pitchFamily="34" charset="0"/>
              </a:rPr>
              <a:t>22</a:t>
            </a:r>
            <a:r>
              <a:rPr lang="en-US" sz="4000" i="1" dirty="0">
                <a:solidFill>
                  <a:schemeClr val="bg1"/>
                </a:solidFill>
                <a:effectLst>
                  <a:outerShdw blurRad="38100" dist="38100" dir="2700000" algn="tl">
                    <a:srgbClr val="000000">
                      <a:alpha val="43137"/>
                    </a:srgbClr>
                  </a:outerShdw>
                </a:effectLst>
                <a:latin typeface="Calibri" panose="020F0502020204030204" pitchFamily="34" charset="0"/>
              </a:rPr>
              <a:t> </a:t>
            </a:r>
            <a:r>
              <a:rPr lang="en-US" sz="4400" i="1" dirty="0">
                <a:solidFill>
                  <a:schemeClr val="bg1"/>
                </a:solidFill>
                <a:effectLst>
                  <a:outerShdw blurRad="38100" dist="38100" dir="2700000" algn="tl">
                    <a:srgbClr val="000000">
                      <a:alpha val="43137"/>
                    </a:srgbClr>
                  </a:outerShdw>
                </a:effectLst>
                <a:latin typeface="Calibri" panose="020F0502020204030204" pitchFamily="34" charset="0"/>
              </a:rPr>
              <a:t>Professing to be wise, they became fools, </a:t>
            </a:r>
            <a:r>
              <a:rPr lang="en-US" sz="4400" i="1" baseline="30000" dirty="0">
                <a:solidFill>
                  <a:schemeClr val="bg1"/>
                </a:solidFill>
                <a:effectLst>
                  <a:outerShdw blurRad="38100" dist="38100" dir="2700000" algn="tl">
                    <a:srgbClr val="000000">
                      <a:alpha val="43137"/>
                    </a:srgbClr>
                  </a:outerShdw>
                </a:effectLst>
                <a:latin typeface="Calibri" panose="020F0502020204030204" pitchFamily="34" charset="0"/>
              </a:rPr>
              <a:t>23</a:t>
            </a:r>
            <a:r>
              <a:rPr lang="en-US" sz="4000" i="1" dirty="0">
                <a:solidFill>
                  <a:schemeClr val="bg1"/>
                </a:solidFill>
                <a:effectLst>
                  <a:outerShdw blurRad="38100" dist="38100" dir="2700000" algn="tl">
                    <a:srgbClr val="000000">
                      <a:alpha val="43137"/>
                    </a:srgbClr>
                  </a:outerShdw>
                </a:effectLst>
                <a:latin typeface="Calibri" panose="020F0502020204030204" pitchFamily="34" charset="0"/>
              </a:rPr>
              <a:t> </a:t>
            </a:r>
            <a:r>
              <a:rPr lang="en-US" sz="4400" i="1" dirty="0">
                <a:solidFill>
                  <a:schemeClr val="bg1"/>
                </a:solidFill>
                <a:effectLst>
                  <a:outerShdw blurRad="38100" dist="38100" dir="2700000" algn="tl">
                    <a:srgbClr val="000000">
                      <a:alpha val="43137"/>
                    </a:srgbClr>
                  </a:outerShdw>
                </a:effectLst>
                <a:latin typeface="Calibri" panose="020F0502020204030204" pitchFamily="34" charset="0"/>
              </a:rPr>
              <a:t>and changed the glory of the incorruptible God into an image made like corruptible man—and birds and four-footed animals and creeping things</a:t>
            </a:r>
            <a:r>
              <a:rPr lang="en-US" sz="4400" i="1" dirty="0" smtClean="0">
                <a:solidFill>
                  <a:schemeClr val="bg1"/>
                </a:solidFill>
                <a:effectLst>
                  <a:outerShdw blurRad="38100" dist="38100" dir="2700000" algn="tl">
                    <a:srgbClr val="000000">
                      <a:alpha val="43137"/>
                    </a:srgbClr>
                  </a:outerShdw>
                </a:effectLst>
                <a:latin typeface="Calibri" panose="020F0502020204030204" pitchFamily="34" charset="0"/>
              </a:rPr>
              <a:t>.</a:t>
            </a:r>
            <a:endParaRPr lang="en-US" sz="4000" i="1" dirty="0">
              <a:solidFill>
                <a:schemeClr val="bg1"/>
              </a:solidFill>
              <a:effectLst>
                <a:outerShdw blurRad="38100" dist="38100" dir="2700000" algn="tl">
                  <a:srgbClr val="000000">
                    <a:alpha val="43137"/>
                  </a:srgbClr>
                </a:outerShdw>
              </a:effectLst>
              <a:latin typeface="Calibri" panose="020F0502020204030204" pitchFamily="34" charset="0"/>
            </a:endParaRPr>
          </a:p>
        </p:txBody>
      </p:sp>
    </p:spTree>
    <p:extLst>
      <p:ext uri="{BB962C8B-B14F-4D97-AF65-F5344CB8AC3E}">
        <p14:creationId xmlns:p14="http://schemas.microsoft.com/office/powerpoint/2010/main" val="349079279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891" y="69012"/>
            <a:ext cx="8005313" cy="1086928"/>
          </a:xfrm>
        </p:spPr>
        <p:txBody>
          <a:bodyPr>
            <a:normAutofit/>
          </a:bodyPr>
          <a:lstStyle/>
          <a:p>
            <a:pPr algn="ctr"/>
            <a:r>
              <a:rPr lang="en-US" sz="60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Romans 1:18-25</a:t>
            </a:r>
            <a:endParaRPr lang="en-US" sz="60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94891" y="1155940"/>
            <a:ext cx="8005313" cy="5529532"/>
          </a:xfrm>
        </p:spPr>
        <p:txBody>
          <a:bodyPr>
            <a:noAutofit/>
          </a:bodyPr>
          <a:lstStyle/>
          <a:p>
            <a:pPr marL="0" marR="0" indent="0" algn="ctr">
              <a:lnSpc>
                <a:spcPct val="115000"/>
              </a:lnSpc>
              <a:spcBef>
                <a:spcPts val="0"/>
              </a:spcBef>
              <a:spcAft>
                <a:spcPts val="1000"/>
              </a:spcAft>
              <a:buNone/>
            </a:pPr>
            <a:r>
              <a:rPr lang="en-US" sz="4400" i="1" baseline="300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24</a:t>
            </a:r>
            <a:r>
              <a:rPr lang="en-US" sz="40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44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Therefore God also gave them up to uncleanness, in the lusts of their hearts, to dishonor their bodies among themselves</a:t>
            </a:r>
            <a:r>
              <a:rPr lang="en-US" sz="4400" i="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endParaRPr lang="en-US" sz="40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3887617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891" y="69012"/>
            <a:ext cx="8005313" cy="1086928"/>
          </a:xfrm>
        </p:spPr>
        <p:txBody>
          <a:bodyPr>
            <a:normAutofit/>
          </a:bodyPr>
          <a:lstStyle/>
          <a:p>
            <a:pPr algn="ctr"/>
            <a:r>
              <a:rPr lang="en-US" sz="60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Romans 1:18-25</a:t>
            </a:r>
            <a:endParaRPr lang="en-US" sz="60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94891" y="1155940"/>
            <a:ext cx="8005313" cy="5529532"/>
          </a:xfrm>
        </p:spPr>
        <p:txBody>
          <a:bodyPr>
            <a:noAutofit/>
          </a:bodyPr>
          <a:lstStyle/>
          <a:p>
            <a:pPr marL="0" marR="0" indent="0" algn="ctr">
              <a:lnSpc>
                <a:spcPct val="115000"/>
              </a:lnSpc>
              <a:spcBef>
                <a:spcPts val="0"/>
              </a:spcBef>
              <a:spcAft>
                <a:spcPts val="1000"/>
              </a:spcAft>
              <a:buNone/>
            </a:pPr>
            <a:r>
              <a:rPr lang="en-US" sz="4400" i="1" baseline="300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25</a:t>
            </a:r>
            <a:r>
              <a:rPr lang="en-US" sz="40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44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who exchanged the truth of God for the lie, and worshiped and served the creature rather than the Creator, who is blessed forever. Amen</a:t>
            </a:r>
            <a:r>
              <a:rPr lang="en-US" sz="4400" i="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endParaRPr lang="en-US" sz="40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5353625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15174587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145</TotalTime>
  <Words>238</Words>
  <Application>Microsoft Office PowerPoint</Application>
  <PresentationFormat>On-screen Show (4:3)</PresentationFormat>
  <Paragraphs>17</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PowerPoint Presentation</vt:lpstr>
      <vt:lpstr>Romans 1:18-25</vt:lpstr>
      <vt:lpstr>Romans 1:18-25</vt:lpstr>
      <vt:lpstr>Romans 1:18-25</vt:lpstr>
      <vt:lpstr>Romans 1:18-25</vt:lpstr>
      <vt:lpstr>Romans 1:18-25</vt:lpstr>
      <vt:lpstr>Romans 1:18-25</vt:lpstr>
      <vt:lpstr>Romans 1:18-25</vt:lpstr>
      <vt:lpstr>PowerPoint Presentation</vt:lpstr>
      <vt:lpstr>God Has Revealed Himself to Everyone</vt:lpstr>
      <vt:lpstr>PowerPoint Presentation</vt:lpstr>
      <vt:lpstr>We Distort The Truth of God </vt:lpstr>
      <vt:lpstr>PowerPoint Presentation</vt:lpstr>
      <vt:lpstr>We Need The Gospel To Worship God</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Roger Caven</dc:creator>
  <cp:lastModifiedBy>Roger Caven</cp:lastModifiedBy>
  <cp:revision>4</cp:revision>
  <dcterms:created xsi:type="dcterms:W3CDTF">2013-10-09T01:06:10Z</dcterms:created>
  <dcterms:modified xsi:type="dcterms:W3CDTF">2013-10-09T03:31:55Z</dcterms:modified>
</cp:coreProperties>
</file>