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58" r:id="rId21"/>
    <p:sldId id="277" r:id="rId22"/>
    <p:sldId id="282" r:id="rId23"/>
    <p:sldId id="278" r:id="rId24"/>
    <p:sldId id="283" r:id="rId25"/>
    <p:sldId id="279" r:id="rId26"/>
    <p:sldId id="284" r:id="rId27"/>
    <p:sldId id="280" r:id="rId28"/>
    <p:sldId id="285" r:id="rId29"/>
    <p:sldId id="281"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89" d="100"/>
          <a:sy n="89" d="100"/>
        </p:scale>
        <p:origin x="5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136D4C-1FF5-4547-8F79-2EF3BEF1CE8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60665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36D4C-1FF5-4547-8F79-2EF3BEF1CE8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2045647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36D4C-1FF5-4547-8F79-2EF3BEF1CE8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15421530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36D4C-1FF5-4547-8F79-2EF3BEF1CE8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25681070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136D4C-1FF5-4547-8F79-2EF3BEF1CE8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3173169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136D4C-1FF5-4547-8F79-2EF3BEF1CE86}"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14675947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136D4C-1FF5-4547-8F79-2EF3BEF1CE86}" type="datetimeFigureOut">
              <a:rPr lang="en-US" smtClean="0"/>
              <a:t>10/3/2013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306089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136D4C-1FF5-4547-8F79-2EF3BEF1CE86}" type="datetimeFigureOut">
              <a:rPr lang="en-US" smtClean="0"/>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1827845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36D4C-1FF5-4547-8F79-2EF3BEF1CE86}" type="datetimeFigureOut">
              <a:rPr lang="en-US" smtClean="0"/>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1965463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36D4C-1FF5-4547-8F79-2EF3BEF1CE86}"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1948694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36D4C-1FF5-4547-8F79-2EF3BEF1CE86}"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3476C-872F-4005-81C7-7AA7BE955A45}" type="slidenum">
              <a:rPr lang="en-US" smtClean="0"/>
              <a:t>‹#›</a:t>
            </a:fld>
            <a:endParaRPr lang="en-US"/>
          </a:p>
        </p:txBody>
      </p:sp>
    </p:spTree>
    <p:extLst>
      <p:ext uri="{BB962C8B-B14F-4D97-AF65-F5344CB8AC3E}">
        <p14:creationId xmlns:p14="http://schemas.microsoft.com/office/powerpoint/2010/main" val="7987255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36D4C-1FF5-4547-8F79-2EF3BEF1CE86}" type="datetimeFigureOut">
              <a:rPr lang="en-US" smtClean="0"/>
              <a:t>10/3/2013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3476C-872F-4005-81C7-7AA7BE955A45}" type="slidenum">
              <a:rPr lang="en-US" smtClean="0"/>
              <a:t>‹#›</a:t>
            </a:fld>
            <a:endParaRPr lang="en-US"/>
          </a:p>
        </p:txBody>
      </p:sp>
    </p:spTree>
    <p:extLst>
      <p:ext uri="{BB962C8B-B14F-4D97-AF65-F5344CB8AC3E}">
        <p14:creationId xmlns:p14="http://schemas.microsoft.com/office/powerpoint/2010/main" val="3588545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6941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he was still speaking, another also came and said, “The fire of God fell from heaven and burned up the sheep and the servants, and consumed them; and I alone have escaped to tell you!”</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740870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00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17</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he was still speaking, another also came and said, “The Chaldeans formed three bands, raided the camels and took them away, yes, and killed the servants with the edge of the sword; and I alone have escaped to tell you</a:t>
            </a:r>
            <a:r>
              <a:rPr lang="en-US" sz="44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3834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8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18</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he was still speaking, another also came and said, “Your sons and daughters were eating and drinking wine in their oldest brother’s house</a:t>
            </a:r>
            <a:r>
              <a:rPr lang="en-US" sz="48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215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19</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suddenly a great wind came from across the wilderness and struck the four corners of the house, and it fell on the young people, and they are dead; and I alone have escaped to tell you!”</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88178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8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Job arose, tore his robe, and shaved his head; and he fell to the ground and worshiped.</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7526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011" y="1026542"/>
            <a:ext cx="8186468" cy="5615797"/>
          </a:xfrm>
        </p:spPr>
        <p:txBody>
          <a:bodyPr>
            <a:noAutofit/>
          </a:bodyPr>
          <a:lstStyle/>
          <a:p>
            <a:pPr marL="0" marR="0" indent="0" algn="ctr">
              <a:lnSpc>
                <a:spcPct val="100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21</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he said:</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“Naked I came from my mother’s womb,</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naked shall I return there.</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a:t>
            </a:r>
            <a:r>
              <a:rPr lang="en-US" sz="4400" i="1"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gave, and the </a:t>
            </a:r>
            <a:r>
              <a:rPr lang="en-US" sz="4400" i="1"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has taken away;</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Blessed be the name of the </a:t>
            </a:r>
            <a:r>
              <a:rPr lang="en-US" sz="4400" i="1"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22</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all this Job did not sin nor charge God with wrong.</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517528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13:1-5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011" y="1026542"/>
            <a:ext cx="8186468" cy="5615797"/>
          </a:xfrm>
        </p:spPr>
        <p:txBody>
          <a:bodyPr>
            <a:noAutofit/>
          </a:bodyPr>
          <a:lstStyle/>
          <a:p>
            <a:pPr marL="0" marR="0" indent="0" algn="ctr">
              <a:lnSpc>
                <a:spcPct val="115000"/>
              </a:lnSpc>
              <a:spcBef>
                <a:spcPts val="0"/>
              </a:spcBef>
              <a:spcAft>
                <a:spcPts val="1000"/>
              </a:spcAft>
              <a:buNone/>
            </a:pPr>
            <a:r>
              <a:rPr lang="en-US" sz="48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 were present at that season some who told Him about the Galileans whose blood Pilate had mingled with their sacrifices</a:t>
            </a:r>
            <a:r>
              <a:rPr lang="en-US" sz="48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154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13:1-5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011" y="1026542"/>
            <a:ext cx="8186468" cy="5615797"/>
          </a:xfrm>
        </p:spPr>
        <p:txBody>
          <a:bodyPr>
            <a:noAutofit/>
          </a:bodyPr>
          <a:lstStyle/>
          <a:p>
            <a:pPr marL="0" marR="0" indent="0" algn="ctr">
              <a:lnSpc>
                <a:spcPct val="115000"/>
              </a:lnSpc>
              <a:spcBef>
                <a:spcPts val="0"/>
              </a:spcBef>
              <a:spcAft>
                <a:spcPts val="1000"/>
              </a:spcAft>
              <a:buNone/>
            </a:pPr>
            <a:r>
              <a:rPr lang="en-US" sz="48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Jesus answered and said to them, “Do you suppose that these Galileans were worse sinners than all other Galileans, because they suffered such things?</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324143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13:1-5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011" y="1026542"/>
            <a:ext cx="8186468" cy="5615797"/>
          </a:xfrm>
        </p:spPr>
        <p:txBody>
          <a:bodyPr>
            <a:noAutofit/>
          </a:bodyPr>
          <a:lstStyle/>
          <a:p>
            <a:pPr marL="0" marR="0" indent="0" algn="ctr">
              <a:lnSpc>
                <a:spcPct val="100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tell you, no; but unless you repent you will all likewise perish. </a:t>
            </a: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 those eighteen on whom the tower in Siloam fell and killed them, do you think that they were worse sinners than all other men who dwelt in Jerusalem?</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710438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13:1-5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011" y="1026542"/>
            <a:ext cx="8057073" cy="5615797"/>
          </a:xfrm>
        </p:spPr>
        <p:txBody>
          <a:bodyPr>
            <a:noAutofit/>
          </a:bodyPr>
          <a:lstStyle/>
          <a:p>
            <a:pPr marL="0" marR="0" indent="0" algn="ctr">
              <a:lnSpc>
                <a:spcPct val="115000"/>
              </a:lnSpc>
              <a:spcBef>
                <a:spcPts val="0"/>
              </a:spcBef>
              <a:spcAft>
                <a:spcPts val="1000"/>
              </a:spcAft>
              <a:buNone/>
            </a:pPr>
            <a:r>
              <a:rPr lang="en-US" sz="48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tell you, no; but unless you repent you will all likewise perish.”</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94213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1:6-22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8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there was a day when the sons of God came to present themselves before the </a:t>
            </a:r>
            <a:r>
              <a:rPr lang="en-US" sz="4800" i="1"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Satan also came among them</a:t>
            </a:r>
            <a:r>
              <a:rPr lang="en-US" sz="48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0031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8767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095" y="1730076"/>
            <a:ext cx="7772400" cy="3397849"/>
          </a:xfrm>
        </p:spPr>
        <p:txBody>
          <a:bodyPr anchor="ctr">
            <a:noAutofit/>
          </a:bodyPr>
          <a:lstStyle/>
          <a:p>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Suffering reminds us that this world is </a:t>
            </a:r>
            <a:r>
              <a:rPr lang="en-US" sz="66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unpredictable</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3582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0150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095" y="1730076"/>
            <a:ext cx="7772400" cy="3397849"/>
          </a:xfrm>
        </p:spPr>
        <p:txBody>
          <a:bodyPr anchor="ctr">
            <a:noAutofit/>
          </a:bodyPr>
          <a:lstStyle/>
          <a:p>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Suffering reminds us of the </a:t>
            </a:r>
            <a:r>
              <a:rPr lang="en-US" sz="66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penalty</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sin which plagues </a:t>
            </a:r>
            <a:r>
              <a:rPr lang="en-US" sz="66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us</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340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0487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095" y="1730076"/>
            <a:ext cx="7772400" cy="3397849"/>
          </a:xfrm>
        </p:spPr>
        <p:txBody>
          <a:bodyPr anchor="ctr">
            <a:noAutofit/>
          </a:bodyPr>
          <a:lstStyle/>
          <a:p>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Suffering reminds us to </a:t>
            </a:r>
            <a:r>
              <a:rPr lang="en-US" sz="66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repent</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4132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17910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095" y="1730076"/>
            <a:ext cx="7772400" cy="3397849"/>
          </a:xfrm>
        </p:spPr>
        <p:txBody>
          <a:bodyPr anchor="ctr">
            <a:noAutofit/>
          </a:bodyPr>
          <a:lstStyle/>
          <a:p>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Suffering reminds us of the </a:t>
            </a:r>
            <a:r>
              <a:rPr lang="en-US" sz="66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sovereignty</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b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God</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0173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98578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095" y="1730076"/>
            <a:ext cx="7772400" cy="3397849"/>
          </a:xfrm>
        </p:spPr>
        <p:txBody>
          <a:bodyPr anchor="ctr">
            <a:noAutofit/>
          </a:bodyPr>
          <a:lstStyle/>
          <a:p>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Suffering reminds us of the </a:t>
            </a:r>
            <a:r>
              <a:rPr lang="en-US" sz="66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urgency</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b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our mission</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0525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3" cy="5615797"/>
          </a:xfrm>
        </p:spPr>
        <p:txBody>
          <a:bodyPr>
            <a:noAutofit/>
          </a:bodyPr>
          <a:lstStyle/>
          <a:p>
            <a:pPr marL="0" lvl="0" indent="0" algn="ctr">
              <a:lnSpc>
                <a:spcPct val="115000"/>
              </a:lnSpc>
              <a:spcBef>
                <a:spcPts val="0"/>
              </a:spcBef>
              <a:spcAft>
                <a:spcPts val="1000"/>
              </a:spcAft>
              <a:buNone/>
            </a:pPr>
            <a:r>
              <a:rPr lang="en-US" sz="4800" i="1" baseline="300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a:t>
            </a:r>
            <a:r>
              <a:rPr lang="en-US" sz="44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 </a:t>
            </a:r>
            <a:r>
              <a:rPr lang="en-US" sz="4800" i="1" cap="small"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8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said to Satan, “From where do you come?”</a:t>
            </a:r>
            <a:r>
              <a:rPr lang="en-US" sz="44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Satan answered the </a:t>
            </a:r>
            <a:r>
              <a:rPr lang="en-US" sz="4800" i="1" cap="small"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8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said, “From going to and fro on the earth, and from walking back and forth on it.”</a:t>
            </a:r>
            <a:r>
              <a:rPr lang="en-US" sz="44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44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3864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37244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8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the </a:t>
            </a:r>
            <a:r>
              <a:rPr lang="en-US" sz="4800" i="1"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said to Satan, “Have you considered My servant Job, that there is none like him on the earth, a blameless and upright man, one who fears God and shuns evil</a:t>
            </a:r>
            <a:r>
              <a:rPr lang="en-US" sz="48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6511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rmAutofit/>
          </a:bodyPr>
          <a:lstStyle/>
          <a:p>
            <a:pPr marL="0" lvl="0" indent="0" algn="ctr">
              <a:lnSpc>
                <a:spcPct val="115000"/>
              </a:lnSpc>
              <a:spcBef>
                <a:spcPts val="0"/>
              </a:spcBef>
              <a:spcAft>
                <a:spcPts val="1000"/>
              </a:spcAft>
              <a:buNone/>
            </a:pPr>
            <a:r>
              <a:rPr lang="en-US" sz="4800" i="1" baseline="300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a:t>
            </a:r>
            <a:r>
              <a:rPr lang="en-US" sz="44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Satan answered the </a:t>
            </a:r>
            <a:r>
              <a:rPr lang="en-US" sz="4800" i="1" cap="small"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8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said, “Does Job fear God for nothing?</a:t>
            </a:r>
            <a:r>
              <a:rPr lang="en-US" sz="44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44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3368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Have You not made a hedge around him, around his household, and around all that he has on every side? You have blessed the work of his hands, and his possessions have increased in the land</a:t>
            </a:r>
            <a:r>
              <a:rPr lang="en-US" sz="44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9446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0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11</a:t>
            </a:r>
            <a:r>
              <a:rPr lang="en-US" sz="36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now, stretch out Your hand and touch all that he has, and he will surely curse You to Your face!”</a:t>
            </a:r>
            <a:r>
              <a:rPr lang="en-US" sz="36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0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a:t>
            </a:r>
            <a:r>
              <a:rPr lang="en-US" sz="36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 </a:t>
            </a:r>
            <a:r>
              <a:rPr lang="en-US" sz="4000" i="1"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said to Satan, “Behold, all that he has is in your power; only do not lay a hand on his person.”</a:t>
            </a:r>
            <a:r>
              <a:rPr lang="en-US" sz="36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Satan went out from the presence of the </a:t>
            </a:r>
            <a:r>
              <a:rPr lang="en-US" sz="4000" i="1"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40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36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6457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0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13</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Now there was a day when his sons and daughters were eating and drinking wine in their oldest brother’s house; </a:t>
            </a:r>
            <a:r>
              <a:rPr lang="en-US" sz="40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14</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 messenger came to Job and said, “The oxen were plowing and the donkeys feeding beside </a:t>
            </a:r>
            <a:r>
              <a:rPr lang="en-US" sz="40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them,</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98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2" y="138024"/>
            <a:ext cx="8031192" cy="1061048"/>
          </a:xfrm>
        </p:spPr>
        <p:txBody>
          <a:bodyPr>
            <a:no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1:1-22</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026542"/>
            <a:ext cx="8031192" cy="5615797"/>
          </a:xfrm>
        </p:spPr>
        <p:txBody>
          <a:bodyPr>
            <a:noAutofit/>
          </a:bodyPr>
          <a:lstStyle/>
          <a:p>
            <a:pPr marL="0" marR="0" indent="0" algn="ctr">
              <a:lnSpc>
                <a:spcPct val="115000"/>
              </a:lnSpc>
              <a:spcBef>
                <a:spcPts val="0"/>
              </a:spcBef>
              <a:spcAft>
                <a:spcPts val="1000"/>
              </a:spcAft>
              <a:buNone/>
            </a:pPr>
            <a:r>
              <a:rPr lang="en-US" sz="48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15</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the </a:t>
            </a:r>
            <a:r>
              <a:rPr lang="en-US" sz="48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Sabeans</a:t>
            </a:r>
            <a:r>
              <a:rPr lang="en-US" sz="4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raided them and took them away—indeed they have killed the servants with the edge of the sword; and I alone have escaped to tell you</a:t>
            </a:r>
            <a:r>
              <a:rPr lang="en-US" sz="48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1255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TotalTime>
  <Words>742</Words>
  <Application>Microsoft Office PowerPoint</Application>
  <PresentationFormat>On-screen Show (4:3)</PresentationFormat>
  <Paragraphs>41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Job 1:6-22</vt:lpstr>
      <vt:lpstr>Job 1:1-22</vt:lpstr>
      <vt:lpstr>Job 1:1-22</vt:lpstr>
      <vt:lpstr>Job 1:1-22</vt:lpstr>
      <vt:lpstr>Job 1:1-22</vt:lpstr>
      <vt:lpstr>Job 1:1-22</vt:lpstr>
      <vt:lpstr>Job 1:1-22</vt:lpstr>
      <vt:lpstr>Job 1:1-22</vt:lpstr>
      <vt:lpstr>Job 1:1-22</vt:lpstr>
      <vt:lpstr>Job 1:1-22</vt:lpstr>
      <vt:lpstr>Job 1:1-22</vt:lpstr>
      <vt:lpstr>Job 1:1-22</vt:lpstr>
      <vt:lpstr>Job 1:1-22</vt:lpstr>
      <vt:lpstr>Job 1:1-22</vt:lpstr>
      <vt:lpstr>Luke 13:1-5</vt:lpstr>
      <vt:lpstr>Luke 13:1-5</vt:lpstr>
      <vt:lpstr>Luke 13:1-5</vt:lpstr>
      <vt:lpstr>Luke 13:1-5</vt:lpstr>
      <vt:lpstr>PowerPoint Presentation</vt:lpstr>
      <vt:lpstr>Suffering reminds us that this world is unpredictable</vt:lpstr>
      <vt:lpstr>PowerPoint Presentation</vt:lpstr>
      <vt:lpstr>Suffering reminds us of the penalty of sin which plagues all of us</vt:lpstr>
      <vt:lpstr>PowerPoint Presentation</vt:lpstr>
      <vt:lpstr>Suffering reminds us to repent</vt:lpstr>
      <vt:lpstr>PowerPoint Presentation</vt:lpstr>
      <vt:lpstr>Suffering reminds us of the sovereignty  of God</vt:lpstr>
      <vt:lpstr>PowerPoint Presentation</vt:lpstr>
      <vt:lpstr>Suffering reminds us of the urgency  of our mission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Caven</dc:creator>
  <cp:lastModifiedBy>Roger Caven</cp:lastModifiedBy>
  <cp:revision>8</cp:revision>
  <dcterms:created xsi:type="dcterms:W3CDTF">2013-10-03T17:39:38Z</dcterms:created>
  <dcterms:modified xsi:type="dcterms:W3CDTF">2013-10-03T21:34:12Z</dcterms:modified>
</cp:coreProperties>
</file>