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8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8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C394-91E2-42BD-B25F-FE2B4DB789C6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DAAA-F3E8-4A47-A609-200C1FA9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3759"/>
            <a:ext cx="7772400" cy="2690483"/>
          </a:xfrm>
        </p:spPr>
        <p:txBody>
          <a:bodyPr anchor="ctr">
            <a:noAutofit/>
          </a:bodyPr>
          <a:lstStyle/>
          <a:p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resent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lory as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Worthless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9806"/>
            <a:ext cx="7772400" cy="3258388"/>
          </a:xfrm>
        </p:spPr>
        <p:txBody>
          <a:bodyPr anchor="ctr">
            <a:noAutofit/>
          </a:bodyPr>
          <a:lstStyle/>
          <a:p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Groaning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glory of Christ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9308"/>
            <a:ext cx="7772400" cy="4759384"/>
          </a:xfrm>
        </p:spPr>
        <p:txBody>
          <a:bodyPr anchor="ctr">
            <a:noAutofit/>
          </a:bodyPr>
          <a:lstStyle/>
          <a:p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lory of Christ</a:t>
            </a:r>
            <a:endParaRPr lang="en-US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I consider that the sufferings of this present time are not worthy to be compared with the glory which shall be revealed in us. </a:t>
            </a:r>
          </a:p>
        </p:txBody>
      </p:sp>
    </p:spTree>
    <p:extLst>
      <p:ext uri="{BB962C8B-B14F-4D97-AF65-F5344CB8AC3E}">
        <p14:creationId xmlns:p14="http://schemas.microsoft.com/office/powerpoint/2010/main" val="26918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earnest expectation of the creation eagerly waits for the revealing of the sons of God</a:t>
            </a:r>
            <a:r>
              <a:rPr lang="en-US" sz="4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baseline="30000" dirty="0">
                <a:latin typeface="Calibri" panose="020F0502020204030204" pitchFamily="34" charset="0"/>
              </a:rPr>
              <a:t> 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9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creation was subjected to futility, not willingly, but because of Him who subjected it in hope</a:t>
            </a:r>
            <a:r>
              <a:rPr lang="en-US" sz="4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because the creation itself also will be delivered from the bondage of corruption into the glorious liberty of the children of God. </a:t>
            </a:r>
          </a:p>
        </p:txBody>
      </p:sp>
    </p:spTree>
    <p:extLst>
      <p:ext uri="{BB962C8B-B14F-4D97-AF65-F5344CB8AC3E}">
        <p14:creationId xmlns:p14="http://schemas.microsoft.com/office/powerpoint/2010/main" val="188235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we know that the whole creation groans and labors with birth pangs together until now.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2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only that, but we also who have the </a:t>
            </a:r>
            <a:r>
              <a:rPr lang="en-US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firstfruits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Spirit, even we ourselves groan within ourselves, eagerly waiting for the adoption, the redemption of our body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2"/>
            <a:ext cx="7886700" cy="94890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8:18-25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7" y="1259456"/>
            <a:ext cx="8212347" cy="5063705"/>
          </a:xfrm>
        </p:spPr>
        <p:txBody>
          <a:bodyPr anchor="ctr">
            <a:no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we were saved in this hope, but hope that is seen is not hope; for why does one still hope for what he sees? </a:t>
            </a:r>
            <a:r>
              <a:rPr lang="en-US" sz="4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if we hope for what we do not see, we eagerly wait for it with perseverance.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5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235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Romans 8:18-25</vt:lpstr>
      <vt:lpstr>Romans 8:18-25</vt:lpstr>
      <vt:lpstr>Romans 8:18-25</vt:lpstr>
      <vt:lpstr>Romans 8:18-25</vt:lpstr>
      <vt:lpstr>Romans 8:18-25</vt:lpstr>
      <vt:lpstr>Romans 8:18-25</vt:lpstr>
      <vt:lpstr>Romans 8:18-25</vt:lpstr>
      <vt:lpstr>PowerPoint Presentation</vt:lpstr>
      <vt:lpstr>Count your present glory as Worthless</vt:lpstr>
      <vt:lpstr>PowerPoint Presentation</vt:lpstr>
      <vt:lpstr>Join in the Groaning for the glory of Christ</vt:lpstr>
      <vt:lpstr>PowerPoint Presentation</vt:lpstr>
      <vt:lpstr>Wait with Patience for the Full Display of the glory of Christ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Caven</dc:creator>
  <cp:lastModifiedBy>Roger Caven</cp:lastModifiedBy>
  <cp:revision>4</cp:revision>
  <dcterms:created xsi:type="dcterms:W3CDTF">2013-09-19T02:13:29Z</dcterms:created>
  <dcterms:modified xsi:type="dcterms:W3CDTF">2013-09-19T03:34:18Z</dcterms:modified>
</cp:coreProperties>
</file>